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344" r:id="rId1"/>
  </p:sldMasterIdLst>
  <p:notesMasterIdLst>
    <p:notesMasterId r:id="rId38"/>
  </p:notesMasterIdLst>
  <p:handoutMasterIdLst>
    <p:handoutMasterId r:id="rId39"/>
  </p:handoutMasterIdLst>
  <p:sldIdLst>
    <p:sldId id="256" r:id="rId2"/>
    <p:sldId id="369" r:id="rId3"/>
    <p:sldId id="339" r:id="rId4"/>
    <p:sldId id="335" r:id="rId5"/>
    <p:sldId id="336" r:id="rId6"/>
    <p:sldId id="337" r:id="rId7"/>
    <p:sldId id="338" r:id="rId8"/>
    <p:sldId id="340" r:id="rId9"/>
    <p:sldId id="318" r:id="rId10"/>
    <p:sldId id="341" r:id="rId11"/>
    <p:sldId id="342" r:id="rId12"/>
    <p:sldId id="343" r:id="rId13"/>
    <p:sldId id="370" r:id="rId14"/>
    <p:sldId id="371" r:id="rId15"/>
    <p:sldId id="344" r:id="rId16"/>
    <p:sldId id="345" r:id="rId17"/>
    <p:sldId id="346" r:id="rId18"/>
    <p:sldId id="347" r:id="rId19"/>
    <p:sldId id="353" r:id="rId20"/>
    <p:sldId id="350" r:id="rId21"/>
    <p:sldId id="357" r:id="rId22"/>
    <p:sldId id="359" r:id="rId23"/>
    <p:sldId id="356" r:id="rId24"/>
    <p:sldId id="355" r:id="rId25"/>
    <p:sldId id="360" r:id="rId26"/>
    <p:sldId id="361" r:id="rId27"/>
    <p:sldId id="362" r:id="rId28"/>
    <p:sldId id="352" r:id="rId29"/>
    <p:sldId id="351" r:id="rId30"/>
    <p:sldId id="363" r:id="rId31"/>
    <p:sldId id="364" r:id="rId32"/>
    <p:sldId id="365" r:id="rId33"/>
    <p:sldId id="366" r:id="rId34"/>
    <p:sldId id="368" r:id="rId35"/>
    <p:sldId id="329" r:id="rId36"/>
    <p:sldId id="36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l Dekel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E627"/>
    <a:srgbClr val="5EB227"/>
    <a:srgbClr val="757575"/>
    <a:srgbClr val="7030A0"/>
    <a:srgbClr val="FF0000"/>
    <a:srgbClr val="FF2607"/>
    <a:srgbClr val="61B01E"/>
    <a:srgbClr val="4785EE"/>
    <a:srgbClr val="F3F3F3"/>
    <a:srgbClr val="D25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6276" autoAdjust="0"/>
  </p:normalViewPr>
  <p:slideViewPr>
    <p:cSldViewPr snapToGrid="0" snapToObjects="1">
      <p:cViewPr>
        <p:scale>
          <a:sx n="115" d="100"/>
          <a:sy n="115" d="100"/>
        </p:scale>
        <p:origin x="448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16"/>
    </p:cViewPr>
  </p:sorterViewPr>
  <p:notesViewPr>
    <p:cSldViewPr snapToGrid="0" snapToObjects="1">
      <p:cViewPr varScale="1">
        <p:scale>
          <a:sx n="95" d="100"/>
          <a:sy n="95" d="100"/>
        </p:scale>
        <p:origin x="37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809B0-9E88-5647-9DF0-355AFC1FDAA9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DE71B-36B9-D24F-BE5A-5E451FAAA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10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08692-D1AD-B44E-A08F-AADEC007B288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27A86-986F-544B-BB97-7EB8594CD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068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3543300" y="5547459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E83CE93A-16A3-164A-BB89-D9654BC13D17}" type="datetime2">
              <a:rPr lang="en-US" smtClean="0"/>
              <a:pPr/>
              <a:t>Wednesday, May 17, 2017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6200000">
            <a:off x="4019125" y="-2366173"/>
            <a:ext cx="1117474" cy="9155726"/>
          </a:xfrm>
          <a:prstGeom prst="rect">
            <a:avLst/>
          </a:prstGeom>
          <a:solidFill>
            <a:srgbClr val="61B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616223"/>
            <a:ext cx="3556004" cy="31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36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436827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28FE2-AEB1-9D4D-A5CA-ED5FBA7408AD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0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5F31D-55F3-6C4E-A493-C0D6A5A8556B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9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436827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B9CF-A948-0C42-B04C-90D04FA11EAD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225691" y="0"/>
            <a:ext cx="597877" cy="6858000"/>
          </a:xfrm>
          <a:prstGeom prst="rect">
            <a:avLst/>
          </a:prstGeom>
          <a:solidFill>
            <a:srgbClr val="61B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58" y="5609906"/>
            <a:ext cx="1238742" cy="1111570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CFEC368-1D7A-4F81-ABF6-AE0E36BAF64C}" type="slidenum">
              <a:rPr lang="en-US" sz="140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06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B482-795C-8047-8857-82A72F9119FE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25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436827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97FC-13D8-F34D-A622-12C2C1492416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15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0A892-A535-074A-9707-8E0A84716FC5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95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436827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758B-EBB9-6341-8145-E4F1574ECD69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1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32BA-BC5F-A94E-99B1-53A2CA217BDC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6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2722-BECF-3F40-9138-6638D61F5955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6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0CC0-64EC-EF48-92CA-F354761B520B}" type="datetime2">
              <a:rPr lang="en-US" smtClean="0"/>
              <a:t>Wednesday, May 17,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2108" y="182563"/>
            <a:ext cx="485042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7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4368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CE93A-16A3-164A-BB89-D9654BC13D17}" type="datetime2">
              <a:rPr lang="en-US" smtClean="0"/>
              <a:t>Wednesday, May 17, 2017</a:t>
            </a:fld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7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developers.googl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dderAlarm/GedderAlarm/raw/csci499/app/build/outputs/apk/app-debug.apk" TargetMode="External"/><Relationship Id="rId4" Type="http://schemas.openxmlformats.org/officeDocument/2006/relationships/hyperlink" Target="https://gedderalarm.github.io/" TargetMode="Externa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dderAlarm/GedderAlarm/tree/csci499/app/build/outputs/apk/app-debug.apk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207" y="4196276"/>
            <a:ext cx="7697586" cy="1026793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GIL DEKEL, JAMES KLUZ,</a:t>
            </a:r>
          </a:p>
          <a:p>
            <a:pPr algn="ctr"/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UMAN SHAHZAD, AND MICHAEL MATTHEW SY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8255" y="5725583"/>
            <a:ext cx="300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WEDNESDAY, MAY 17TH,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FOUR PRINCIPLE CLASSES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THE FOUR PRIMARY CLASSES OF ANDROID: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Activities</a:t>
            </a:r>
          </a:p>
          <a:p>
            <a:r>
              <a:rPr lang="en-US" dirty="0" smtClean="0"/>
              <a:t>Broadcast Receivers</a:t>
            </a:r>
          </a:p>
          <a:p>
            <a:r>
              <a:rPr lang="en-US" dirty="0" smtClean="0"/>
              <a:t>Content Providers</a:t>
            </a:r>
          </a:p>
          <a:p>
            <a:r>
              <a:rPr lang="en-US" dirty="0" smtClean="0"/>
              <a:t>Services/Managers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685800" lvl="2" indent="0">
              <a:buNone/>
            </a:pPr>
            <a:r>
              <a:rPr lang="en-US" dirty="0" smtClean="0"/>
              <a:t>				Intents </a:t>
            </a:r>
            <a:r>
              <a:rPr lang="en-US" dirty="0" smtClean="0">
                <a:sym typeface="Wingdings"/>
              </a:rPr>
              <a:t> The glue between the classes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85" y="2209799"/>
            <a:ext cx="3775601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ACTIVITIES	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ACTIVITIES REPRESENT A SCREEN IN AN APP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2" y="2285668"/>
            <a:ext cx="1861457" cy="3309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32" y="2285668"/>
            <a:ext cx="1137556" cy="202232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2909706" y="2285668"/>
            <a:ext cx="1861457" cy="3309257"/>
            <a:chOff x="2909706" y="2336468"/>
            <a:chExt cx="1861457" cy="33092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706" y="2336468"/>
              <a:ext cx="1861457" cy="33092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3559175" y="2862423"/>
              <a:ext cx="45719" cy="974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35678" y="5876696"/>
            <a:ext cx="476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Four different screens == four Gedder activities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4008" y="1977891"/>
            <a:ext cx="109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Main Screen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186697" y="1977891"/>
            <a:ext cx="1307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Add/Edit Alarm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80846" y="1982432"/>
            <a:ext cx="1217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Regular Alarm</a:t>
            </a:r>
            <a:endParaRPr lang="en-US" sz="1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88125" y="3290832"/>
            <a:ext cx="1207382" cy="2304093"/>
            <a:chOff x="6450025" y="3290832"/>
            <a:chExt cx="1207382" cy="23040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938" y="3572603"/>
              <a:ext cx="1137556" cy="20223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6450025" y="3290832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Gedder Alarm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38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ACTIVITIES	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8" y="1941217"/>
            <a:ext cx="1939592" cy="3448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343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ACTIVITIES	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8" y="1941217"/>
            <a:ext cx="1939592" cy="3448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0" y="1383717"/>
            <a:ext cx="5408341" cy="37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ACTIVITIES	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8" y="1941217"/>
            <a:ext cx="1939592" cy="3448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0" y="1383717"/>
            <a:ext cx="5408341" cy="377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8"/>
          <a:stretch/>
        </p:blipFill>
        <p:spPr>
          <a:xfrm>
            <a:off x="2769357" y="2710713"/>
            <a:ext cx="2897681" cy="377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7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8"/>
          <a:stretch/>
        </p:blipFill>
        <p:spPr>
          <a:xfrm>
            <a:off x="2769357" y="2710713"/>
            <a:ext cx="2897681" cy="377350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0" y="1383717"/>
            <a:ext cx="5408341" cy="37735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ACTIVITIES	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8" y="1941217"/>
            <a:ext cx="1939592" cy="34481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/>
          <p:cNvCxnSpPr/>
          <p:nvPr/>
        </p:nvCxnSpPr>
        <p:spPr>
          <a:xfrm flipV="1">
            <a:off x="1328904" y="1476644"/>
            <a:ext cx="536341" cy="2998714"/>
          </a:xfrm>
          <a:prstGeom prst="line">
            <a:avLst/>
          </a:prstGeom>
          <a:ln w="28575">
            <a:solidFill>
              <a:srgbClr val="478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28904" y="3953116"/>
            <a:ext cx="4430247" cy="752702"/>
          </a:xfrm>
          <a:prstGeom prst="line">
            <a:avLst/>
          </a:prstGeom>
          <a:ln w="28575">
            <a:solidFill>
              <a:srgbClr val="478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45" y="1506683"/>
            <a:ext cx="3893906" cy="2446433"/>
          </a:xfrm>
          <a:prstGeom prst="rect">
            <a:avLst/>
          </a:prstGeom>
          <a:ln w="28575">
            <a:solidFill>
              <a:srgbClr val="4785EE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000277" y="108409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XML Layout file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8"/>
          <a:stretch/>
        </p:blipFill>
        <p:spPr>
          <a:xfrm>
            <a:off x="2769357" y="2710713"/>
            <a:ext cx="2897681" cy="3773500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0" y="1383717"/>
            <a:ext cx="5408341" cy="37735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ACTIVITIES	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8" y="1941217"/>
            <a:ext cx="1939592" cy="34481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/>
          <p:cNvCxnSpPr/>
          <p:nvPr/>
        </p:nvCxnSpPr>
        <p:spPr>
          <a:xfrm flipV="1">
            <a:off x="1328904" y="1476644"/>
            <a:ext cx="536341" cy="2998714"/>
          </a:xfrm>
          <a:prstGeom prst="line">
            <a:avLst/>
          </a:prstGeom>
          <a:ln w="28575">
            <a:solidFill>
              <a:srgbClr val="478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28904" y="3837886"/>
            <a:ext cx="4430247" cy="867932"/>
          </a:xfrm>
          <a:prstGeom prst="line">
            <a:avLst/>
          </a:prstGeom>
          <a:ln w="28575">
            <a:solidFill>
              <a:srgbClr val="478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45" y="1506683"/>
            <a:ext cx="3893906" cy="2446433"/>
          </a:xfrm>
          <a:prstGeom prst="rect">
            <a:avLst/>
          </a:prstGeom>
          <a:ln w="28575">
            <a:solidFill>
              <a:srgbClr val="4785EE"/>
            </a:solidFill>
          </a:ln>
        </p:spPr>
      </p:pic>
      <p:sp>
        <p:nvSpPr>
          <p:cNvPr id="32" name="Rectangle 31"/>
          <p:cNvSpPr/>
          <p:nvPr/>
        </p:nvSpPr>
        <p:spPr>
          <a:xfrm>
            <a:off x="2197507" y="1691629"/>
            <a:ext cx="3445010" cy="185854"/>
          </a:xfrm>
          <a:prstGeom prst="rect">
            <a:avLst/>
          </a:prstGeom>
          <a:noFill/>
          <a:ln w="28575">
            <a:solidFill>
              <a:srgbClr val="61B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32" idx="1"/>
          </p:cNvCxnSpPr>
          <p:nvPr/>
        </p:nvCxnSpPr>
        <p:spPr>
          <a:xfrm>
            <a:off x="2197507" y="1784556"/>
            <a:ext cx="813719" cy="3362766"/>
          </a:xfrm>
          <a:prstGeom prst="line">
            <a:avLst/>
          </a:prstGeom>
          <a:ln w="28575">
            <a:solidFill>
              <a:srgbClr val="61B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3"/>
          </p:cNvCxnSpPr>
          <p:nvPr/>
        </p:nvCxnSpPr>
        <p:spPr>
          <a:xfrm>
            <a:off x="5642517" y="1784556"/>
            <a:ext cx="2461845" cy="1194205"/>
          </a:xfrm>
          <a:prstGeom prst="line">
            <a:avLst/>
          </a:prstGeom>
          <a:ln w="28575">
            <a:solidFill>
              <a:srgbClr val="61B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"/>
          <a:stretch/>
        </p:blipFill>
        <p:spPr>
          <a:xfrm>
            <a:off x="3025182" y="2978762"/>
            <a:ext cx="5065224" cy="2168560"/>
          </a:xfrm>
          <a:prstGeom prst="rect">
            <a:avLst/>
          </a:prstGeom>
          <a:ln w="28575">
            <a:solidFill>
              <a:srgbClr val="61B01E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072121" y="3085279"/>
            <a:ext cx="4131246" cy="124989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0277" y="108409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XML Layout file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79394" y="5253839"/>
            <a:ext cx="9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 File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ACTIVITIES	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857348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 smtClean="0"/>
              <a:t>ACTIVITY LIFECYCLE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Every activity has these methods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We can override these methods to customize our activity’s behavior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98" y="504828"/>
            <a:ext cx="3584027" cy="46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5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ACTIVITIES	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857348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 smtClean="0"/>
              <a:t>ACTIVITY LIFECYCLE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Every activity has these methods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We can override these methods to customize our activity’s behavior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98" y="504828"/>
            <a:ext cx="3584027" cy="46119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718104" y="1269507"/>
            <a:ext cx="3105647" cy="308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8" y="4355378"/>
            <a:ext cx="4717991" cy="1157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97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MOVING BETWEEN ACTIVITIES	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7620088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 smtClean="0"/>
              <a:t>INTENTS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Perform late runtime binding between the code in different applications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Used in the launching of activities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A passive data structure holding an abstract description of an action to be performed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3" t="-5746" r="-3784" b="-5353"/>
          <a:stretch/>
        </p:blipFill>
        <p:spPr>
          <a:xfrm>
            <a:off x="359108" y="3737499"/>
            <a:ext cx="3879542" cy="2219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3832" r="8351" b="3624"/>
          <a:stretch/>
        </p:blipFill>
        <p:spPr>
          <a:xfrm>
            <a:off x="4452578" y="3737499"/>
            <a:ext cx="3526618" cy="221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281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207" y="4196276"/>
            <a:ext cx="7697586" cy="1026793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GIL DEKEL, JAMES KLUZ,</a:t>
            </a:r>
          </a:p>
          <a:p>
            <a:pPr algn="ctr"/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UMAN SHAHZAD, AND MICHAEL MATTHEW SY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8255" y="5725583"/>
            <a:ext cx="300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WEDNESDAY, MAY 17TH,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BROADCAST RECEIVERS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7620088" cy="4876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 Android component</a:t>
            </a:r>
          </a:p>
          <a:p>
            <a:pPr lvl="1"/>
            <a:r>
              <a:rPr lang="en-US" dirty="0" smtClean="0"/>
              <a:t>Register for system events</a:t>
            </a:r>
          </a:p>
          <a:p>
            <a:pPr lvl="1"/>
            <a:r>
              <a:rPr lang="en-US" dirty="0" smtClean="0"/>
              <a:t>Register for application events</a:t>
            </a:r>
          </a:p>
          <a:p>
            <a:pPr marL="342900" lvl="1" indent="0">
              <a:buNone/>
            </a:pPr>
            <a:endParaRPr lang="en-US" dirty="0" smtClean="0"/>
          </a:p>
          <a:p>
            <a:r>
              <a:rPr lang="en-US" dirty="0" smtClean="0"/>
              <a:t>Registered receivers for an event are notified by the Android runtime once this even happens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09" y="3886694"/>
            <a:ext cx="4159602" cy="254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BROADCAST RECEIVERS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4" y="1576467"/>
            <a:ext cx="6601522" cy="48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CONTENT PROVIDERS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Help an application manage access to data stored by itself</a:t>
            </a:r>
          </a:p>
          <a:p>
            <a:r>
              <a:rPr lang="en-US" dirty="0" smtClean="0"/>
              <a:t>Provides a way to share data with other apps</a:t>
            </a:r>
          </a:p>
          <a:p>
            <a:r>
              <a:rPr lang="en-US" dirty="0" smtClean="0"/>
              <a:t>Encapsulate the data, and provide mechanisms for defining data security.</a:t>
            </a:r>
          </a:p>
          <a:p>
            <a:r>
              <a:rPr lang="en-US" dirty="0" smtClean="0"/>
              <a:t>EXAMPLE: Phone Contacts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37" y="3471169"/>
            <a:ext cx="5266538" cy="3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CONTENT PROVIDERS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18925" r="30554" b="48945"/>
          <a:stretch/>
        </p:blipFill>
        <p:spPr>
          <a:xfrm>
            <a:off x="4308339" y="2941484"/>
            <a:ext cx="3177802" cy="1822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85" y="1662177"/>
            <a:ext cx="2201740" cy="43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SERVICES AND MANAGERS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Services: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Run in the background without a user interface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Ask the OS to do something on your behalf, like download a photo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Keeps the UI thread free to handle user interaction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Managers: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Provide access to various system services like Alarms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2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SERVICES AND MANAGERS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Alarm Manager: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access to the system alarm services</a:t>
            </a:r>
            <a:endParaRPr lang="en-US" b="1" dirty="0" smtClean="0"/>
          </a:p>
          <a:p>
            <a:pPr marL="342900" lvl="1" indent="0">
              <a:lnSpc>
                <a:spcPct val="150000"/>
              </a:lnSpc>
              <a:buNone/>
            </a:pPr>
            <a:r>
              <a:rPr lang="en-US" b="1" dirty="0" smtClean="0"/>
              <a:t>How we use it: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Set Alarms for Gedder Engine to check travel-time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Set Alarm time for regular alarm clock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is done through Pending Intents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Notification Manager: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Notifies the user of events that happen</a:t>
            </a:r>
            <a:endParaRPr lang="en-US" b="1" dirty="0" smtClean="0"/>
          </a:p>
          <a:p>
            <a:pPr marL="342900" lvl="1" indent="0">
              <a:lnSpc>
                <a:spcPct val="150000"/>
              </a:lnSpc>
              <a:buNone/>
            </a:pPr>
            <a:r>
              <a:rPr lang="en-US" b="1" dirty="0" smtClean="0"/>
              <a:t>How we use it: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persistent icon that goes in the status bar if a Gedder Alarm is set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1"/>
          <a:stretch/>
        </p:blipFill>
        <p:spPr>
          <a:xfrm>
            <a:off x="5430644" y="3558205"/>
            <a:ext cx="2435449" cy="1727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val 3"/>
          <p:cNvSpPr/>
          <p:nvPr/>
        </p:nvSpPr>
        <p:spPr>
          <a:xfrm>
            <a:off x="5263375" y="3345365"/>
            <a:ext cx="557562" cy="557562"/>
          </a:xfrm>
          <a:prstGeom prst="ellipse">
            <a:avLst/>
          </a:prstGeom>
          <a:noFill/>
          <a:ln w="19050">
            <a:solidFill>
              <a:srgbClr val="FF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15005" r="4278" b="19012"/>
          <a:stretch/>
        </p:blipFill>
        <p:spPr>
          <a:xfrm>
            <a:off x="2137226" y="4047894"/>
            <a:ext cx="5900307" cy="9590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69"/>
          <a:stretch/>
        </p:blipFill>
        <p:spPr>
          <a:xfrm>
            <a:off x="584061" y="2174489"/>
            <a:ext cx="5172392" cy="959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3129028"/>
            <a:ext cx="684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&amp;</a:t>
            </a:r>
            <a:endParaRPr lang="en-US" sz="5400" b="1" dirty="0">
              <a:solidFill>
                <a:srgbClr val="757575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38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GOOGLE PLACES API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35731" cy="487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Autocomplete for Addresses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Search Businesses and nearby locations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Need Google API Key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How we used it: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Autocomplete origin and destination address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298" y="508571"/>
            <a:ext cx="1721960" cy="11479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9" y="2062976"/>
            <a:ext cx="2222578" cy="3951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511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GOOGLE PLACES AND AUTO COMPLETE TEXT VIEW</a:t>
            </a:r>
            <a:endParaRPr lang="en-US" sz="28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94" y="1383717"/>
            <a:ext cx="6642408" cy="49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GOOGLE MAPS (DIRECTIONS) API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89" cy="487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Request format: </a:t>
            </a:r>
            <a:r>
              <a:rPr lang="en-US" sz="2800" dirty="0" smtClean="0">
                <a:solidFill>
                  <a:srgbClr val="FF0000"/>
                </a:solidFill>
              </a:rPr>
              <a:t>JSON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rgbClr val="FF0000"/>
                </a:solidFill>
              </a:rPr>
              <a:t>XML</a:t>
            </a:r>
          </a:p>
          <a:p>
            <a:r>
              <a:rPr lang="en-US" sz="2800" dirty="0" smtClean="0"/>
              <a:t>URL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</a:rPr>
              <a:t>Origin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Destination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D904F"/>
                </a:solidFill>
              </a:rPr>
              <a:t>API Key </a:t>
            </a:r>
            <a:r>
              <a:rPr lang="en-US" sz="2000" dirty="0" smtClean="0">
                <a:solidFill>
                  <a:srgbClr val="0D904F"/>
                </a:solidFill>
                <a:sym typeface="Wingdings"/>
              </a:rPr>
              <a:t> </a:t>
            </a:r>
            <a:r>
              <a:rPr lang="en-US" sz="2000" dirty="0" smtClean="0">
                <a:solidFill>
                  <a:srgbClr val="0D904F"/>
                </a:solidFill>
                <a:sym typeface="Wingdings"/>
                <a:hlinkClick r:id="rId2"/>
              </a:rPr>
              <a:t>https://console.developers.google.com/</a:t>
            </a:r>
            <a:endParaRPr lang="en-US" sz="2000" dirty="0" smtClean="0">
              <a:solidFill>
                <a:schemeClr val="accent5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9905" y="4313505"/>
            <a:ext cx="6356586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https://maps.googleapis.com/maps/api/directions</a:t>
            </a:r>
            <a:r>
              <a:rPr lang="en-US" sz="2000" dirty="0" smtClean="0"/>
              <a:t>/</a:t>
            </a:r>
          </a:p>
          <a:p>
            <a:r>
              <a:rPr lang="en-US" sz="2000" dirty="0" err="1" smtClean="0">
                <a:solidFill>
                  <a:srgbClr val="FF0000"/>
                </a:solidFill>
              </a:rPr>
              <a:t>Json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?</a:t>
            </a:r>
            <a:r>
              <a:rPr lang="en-US" sz="2000" dirty="0" smtClean="0">
                <a:solidFill>
                  <a:srgbClr val="7030A0"/>
                </a:solidFill>
              </a:rPr>
              <a:t>origin=695+Park+Ave</a:t>
            </a:r>
            <a:r>
              <a:rPr lang="en-US" sz="2000" dirty="0">
                <a:solidFill>
                  <a:srgbClr val="7030A0"/>
                </a:solidFill>
              </a:rPr>
              <a:t>,+New+York,+</a:t>
            </a:r>
            <a:r>
              <a:rPr lang="en-US" sz="2000" dirty="0" smtClean="0">
                <a:solidFill>
                  <a:srgbClr val="7030A0"/>
                </a:solidFill>
              </a:rPr>
              <a:t>NY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dirty="0" smtClean="0">
                <a:solidFill>
                  <a:schemeClr val="accent5"/>
                </a:solidFill>
              </a:rPr>
              <a:t>destination=New+York+University</a:t>
            </a:r>
            <a:r>
              <a:rPr lang="en-US" sz="2000" dirty="0">
                <a:solidFill>
                  <a:schemeClr val="accent5"/>
                </a:solidFill>
              </a:rPr>
              <a:t>,+New+York,+</a:t>
            </a:r>
            <a:r>
              <a:rPr lang="en-US" sz="2000" dirty="0" smtClean="0">
                <a:solidFill>
                  <a:schemeClr val="accent5"/>
                </a:solidFill>
              </a:rPr>
              <a:t>NY+10003</a:t>
            </a:r>
          </a:p>
          <a:p>
            <a:r>
              <a:rPr lang="en-US" sz="2000" dirty="0" smtClean="0"/>
              <a:t>&amp;</a:t>
            </a:r>
            <a:r>
              <a:rPr lang="en-US" sz="2000" dirty="0">
                <a:solidFill>
                  <a:srgbClr val="0D904F"/>
                </a:solidFill>
              </a:rPr>
              <a:t>key=APIKEY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051" y="3853934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Example: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1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08" y="223660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WORK DISTRIBUTION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07614" y="1170070"/>
            <a:ext cx="3753068" cy="1090526"/>
            <a:chOff x="447207" y="1170070"/>
            <a:chExt cx="3753068" cy="1090526"/>
          </a:xfrm>
        </p:grpSpPr>
        <p:grpSp>
          <p:nvGrpSpPr>
            <p:cNvPr id="4" name="Group 3"/>
            <p:cNvGrpSpPr/>
            <p:nvPr/>
          </p:nvGrpSpPr>
          <p:grpSpPr>
            <a:xfrm>
              <a:off x="447207" y="1170070"/>
              <a:ext cx="782722" cy="1090526"/>
              <a:chOff x="575194" y="1920715"/>
              <a:chExt cx="1093457" cy="1523457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194" y="2350716"/>
                <a:ext cx="1093457" cy="109345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94" t="1" r="31613" b="-90"/>
              <a:stretch/>
            </p:blipFill>
            <p:spPr>
              <a:xfrm>
                <a:off x="657051" y="1920715"/>
                <a:ext cx="929737" cy="353776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421413" y="1546069"/>
              <a:ext cx="2778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Team Coordinator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Gedder Algorithm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XML GUI Design and Implementation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92285" y="2438168"/>
            <a:ext cx="4490996" cy="1113876"/>
            <a:chOff x="431878" y="2438168"/>
            <a:chExt cx="4490996" cy="1113876"/>
          </a:xfrm>
        </p:grpSpPr>
        <p:grpSp>
          <p:nvGrpSpPr>
            <p:cNvPr id="7" name="Group 6"/>
            <p:cNvGrpSpPr/>
            <p:nvPr/>
          </p:nvGrpSpPr>
          <p:grpSpPr>
            <a:xfrm>
              <a:off x="431878" y="2438168"/>
              <a:ext cx="813374" cy="1089739"/>
              <a:chOff x="2360466" y="1920715"/>
              <a:chExt cx="1136278" cy="152235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1877" y="2349617"/>
                <a:ext cx="1093456" cy="109345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3" t="1" r="87076" b="2443"/>
              <a:stretch/>
            </p:blipFill>
            <p:spPr>
              <a:xfrm>
                <a:off x="2360466" y="1920715"/>
                <a:ext cx="1136278" cy="344827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1421413" y="2721047"/>
              <a:ext cx="3501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Software Architecture Design &amp; 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Gedder Algorithm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Google Places API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Integrate XML GUI to Application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61848" y="3706815"/>
            <a:ext cx="4858950" cy="1303992"/>
            <a:chOff x="301441" y="3706815"/>
            <a:chExt cx="4858950" cy="1303992"/>
          </a:xfrm>
        </p:grpSpPr>
        <p:grpSp>
          <p:nvGrpSpPr>
            <p:cNvPr id="8" name="Group 7"/>
            <p:cNvGrpSpPr/>
            <p:nvPr/>
          </p:nvGrpSpPr>
          <p:grpSpPr>
            <a:xfrm>
              <a:off x="301441" y="3706815"/>
              <a:ext cx="1074245" cy="1095189"/>
              <a:chOff x="4270422" y="1920715"/>
              <a:chExt cx="1500713" cy="152997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9049" y="2357230"/>
                <a:ext cx="1093456" cy="109345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32" t="1" r="399" b="276"/>
              <a:stretch/>
            </p:blipFill>
            <p:spPr>
              <a:xfrm>
                <a:off x="4270422" y="1920715"/>
                <a:ext cx="1500713" cy="352489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1421413" y="3810478"/>
              <a:ext cx="3738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Software Architecture Design &amp;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Gedder Algorithm 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Version Control Management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Code Refactoring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Code Documentation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Website Development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9108" y="5070955"/>
            <a:ext cx="5504947" cy="1099428"/>
            <a:chOff x="359108" y="5189248"/>
            <a:chExt cx="5504947" cy="1099428"/>
          </a:xfrm>
        </p:grpSpPr>
        <p:grpSp>
          <p:nvGrpSpPr>
            <p:cNvPr id="28" name="Group 27"/>
            <p:cNvGrpSpPr/>
            <p:nvPr/>
          </p:nvGrpSpPr>
          <p:grpSpPr>
            <a:xfrm>
              <a:off x="359108" y="5189248"/>
              <a:ext cx="1472563" cy="1099428"/>
              <a:chOff x="6020129" y="1916964"/>
              <a:chExt cx="2057160" cy="1535893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1981" y="2359401"/>
                <a:ext cx="1093456" cy="109345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31" t="1" r="53679" b="-785"/>
              <a:stretch/>
            </p:blipFill>
            <p:spPr>
              <a:xfrm>
                <a:off x="6020129" y="1916964"/>
                <a:ext cx="2057160" cy="35624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681820" y="5574149"/>
              <a:ext cx="41822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Design &amp; Implementation of Google Map Interface Module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Data Collection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Testing and Bug Discovery in Prototypes and Gedder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69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GOOGLE MAPS (DIRECTIONS) API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89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Origin/Destination: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B050"/>
                </a:solidFill>
              </a:rPr>
              <a:t>Text String</a:t>
            </a:r>
          </a:p>
          <a:p>
            <a:pPr marL="857250" lvl="1" indent="-285750"/>
            <a:r>
              <a:rPr lang="en-US" sz="1600" dirty="0" smtClean="0"/>
              <a:t>“Hunter College”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</a:rPr>
              <a:t>Latitude/Longitude Coordinates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Place ID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Geocoded by Google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03569" y="1754617"/>
            <a:ext cx="3673720" cy="1754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{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“geocoder_status”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 panose="020B0604020202020204" pitchFamily="34" charset="-128"/>
              </a:rPr>
              <a:t>"OK"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 panose="020B0604020202020204" pitchFamily="34" charset="-128"/>
              </a:rPr>
              <a:t>"place_id"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 panose="020B0604020202020204" pitchFamily="34" charset="-128"/>
              </a:rPr>
              <a:t>"ChIJwZVT9ZpZwokRBfO1cTF0MNo"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 panose="020B0604020202020204" pitchFamily="34" charset="-128"/>
              </a:rPr>
              <a:t>"types"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 panose="020B0604020202020204" pitchFamily="34" charset="-128"/>
              </a:rPr>
              <a:t>[ "establishment", "point_of_interest", "university" 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}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D904F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900" dirty="0" err="1">
                <a:solidFill>
                  <a:srgbClr val="0D904F"/>
                </a:solidFill>
                <a:latin typeface="Arial Unicode MS" panose="020B0604020202020204" pitchFamily="34" charset="-128"/>
              </a:rPr>
              <a:t>start_address</a:t>
            </a:r>
            <a:r>
              <a:rPr lang="en-US" altLang="en-US" sz="900" dirty="0">
                <a:solidFill>
                  <a:srgbClr val="0D904F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: </a:t>
            </a:r>
            <a:r>
              <a:rPr lang="en-US" altLang="en-US" sz="900" dirty="0">
                <a:solidFill>
                  <a:srgbClr val="C53929"/>
                </a:solidFill>
                <a:latin typeface="Arial Unicode MS" panose="020B0604020202020204" pitchFamily="34" charset="-128"/>
              </a:rPr>
              <a:t>"695 Park Ave, New York, NY 10065, USA"</a:t>
            </a: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D904F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900" dirty="0" err="1">
                <a:solidFill>
                  <a:srgbClr val="0D904F"/>
                </a:solidFill>
                <a:latin typeface="Arial Unicode MS" panose="020B0604020202020204" pitchFamily="34" charset="-128"/>
              </a:rPr>
              <a:t>start_location</a:t>
            </a:r>
            <a:r>
              <a:rPr lang="en-US" altLang="en-US" sz="900" dirty="0">
                <a:solidFill>
                  <a:srgbClr val="0D904F"/>
                </a:solidFill>
                <a:latin typeface="Arial Unicode MS" panose="020B0604020202020204" pitchFamily="34" charset="-128"/>
              </a:rPr>
              <a:t>" </a:t>
            </a: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: {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                  </a:t>
            </a:r>
            <a:r>
              <a:rPr lang="en-US" altLang="en-US" sz="900" dirty="0">
                <a:solidFill>
                  <a:srgbClr val="0D904F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900" dirty="0" err="1">
                <a:solidFill>
                  <a:srgbClr val="0D904F"/>
                </a:solidFill>
                <a:latin typeface="Arial Unicode MS" panose="020B0604020202020204" pitchFamily="34" charset="-128"/>
              </a:rPr>
              <a:t>lat</a:t>
            </a:r>
            <a:r>
              <a:rPr lang="en-US" altLang="en-US" sz="900" dirty="0">
                <a:solidFill>
                  <a:srgbClr val="0D904F"/>
                </a:solidFill>
                <a:latin typeface="Arial Unicode MS" panose="020B0604020202020204" pitchFamily="34" charset="-128"/>
              </a:rPr>
              <a:t>" </a:t>
            </a: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: </a:t>
            </a:r>
            <a:r>
              <a:rPr lang="en-US" altLang="en-US" sz="900" dirty="0">
                <a:solidFill>
                  <a:srgbClr val="C53929"/>
                </a:solidFill>
                <a:latin typeface="Arial Unicode MS" panose="020B0604020202020204" pitchFamily="34" charset="-128"/>
              </a:rPr>
              <a:t>40.7687399</a:t>
            </a: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                  </a:t>
            </a:r>
            <a:r>
              <a:rPr lang="en-US" altLang="en-US" sz="900" dirty="0">
                <a:solidFill>
                  <a:srgbClr val="0D904F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900" dirty="0" err="1">
                <a:solidFill>
                  <a:srgbClr val="0D904F"/>
                </a:solidFill>
                <a:latin typeface="Arial Unicode MS" panose="020B0604020202020204" pitchFamily="34" charset="-128"/>
              </a:rPr>
              <a:t>lng</a:t>
            </a:r>
            <a:r>
              <a:rPr lang="en-US" altLang="en-US" sz="900" dirty="0">
                <a:solidFill>
                  <a:srgbClr val="0D904F"/>
                </a:solidFill>
                <a:latin typeface="Arial Unicode MS" panose="020B0604020202020204" pitchFamily="34" charset="-128"/>
              </a:rPr>
              <a:t>" </a:t>
            </a: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: </a:t>
            </a:r>
            <a:r>
              <a:rPr lang="en-US" altLang="en-US" sz="900" dirty="0">
                <a:solidFill>
                  <a:srgbClr val="C53929"/>
                </a:solidFill>
                <a:latin typeface="Arial Unicode MS" panose="020B0604020202020204" pitchFamily="34" charset="-128"/>
              </a:rPr>
              <a:t>-73.96542479999999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Arial Unicode MS" panose="020B0604020202020204" pitchFamily="34" charset="-128"/>
              </a:rPr>
              <a:t>},</a:t>
            </a:r>
            <a:r>
              <a:rPr lang="en-US" altLang="en-US" sz="900" dirty="0"/>
              <a:t> </a:t>
            </a:r>
            <a:endParaRPr lang="en-US" altLang="en-US" sz="9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200" y="3923212"/>
            <a:ext cx="7173787" cy="2246769"/>
            <a:chOff x="222704" y="3923212"/>
            <a:chExt cx="7173787" cy="2246769"/>
          </a:xfrm>
        </p:grpSpPr>
        <p:sp>
          <p:nvSpPr>
            <p:cNvPr id="7" name="Rectangle 6"/>
            <p:cNvSpPr/>
            <p:nvPr/>
          </p:nvSpPr>
          <p:spPr>
            <a:xfrm>
              <a:off x="1039905" y="3923212"/>
              <a:ext cx="6356586" cy="224676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dirty="0"/>
                <a:t>https://maps.googleapis.com/maps/api/directions</a:t>
              </a:r>
              <a:r>
                <a:rPr lang="en-US" sz="2000" dirty="0" smtClean="0"/>
                <a:t>/</a:t>
              </a:r>
            </a:p>
            <a:p>
              <a:r>
                <a:rPr lang="en-US" sz="2000" dirty="0" err="1" smtClean="0"/>
                <a:t>Json</a:t>
              </a:r>
              <a:endParaRPr lang="en-US" sz="2000" dirty="0" smtClean="0"/>
            </a:p>
            <a:p>
              <a:r>
                <a:rPr lang="en-US" sz="2000" dirty="0" smtClean="0"/>
                <a:t>?</a:t>
              </a:r>
              <a:r>
                <a:rPr lang="en-US" sz="2000" dirty="0" smtClean="0">
                  <a:solidFill>
                    <a:srgbClr val="00B050"/>
                  </a:solidFill>
                </a:rPr>
                <a:t>origin=695+Park+Ave</a:t>
              </a:r>
              <a:r>
                <a:rPr lang="en-US" sz="2000" dirty="0">
                  <a:solidFill>
                    <a:srgbClr val="00B050"/>
                  </a:solidFill>
                </a:rPr>
                <a:t>,+New+York,+</a:t>
              </a:r>
              <a:r>
                <a:rPr lang="en-US" sz="2000" dirty="0" smtClean="0">
                  <a:solidFill>
                    <a:srgbClr val="00B050"/>
                  </a:solidFill>
                </a:rPr>
                <a:t>NY</a:t>
              </a:r>
            </a:p>
            <a:p>
              <a:pPr lvl="0"/>
              <a:r>
                <a:rPr lang="en-US" altLang="en-US" sz="2000" dirty="0" smtClean="0">
                  <a:solidFill>
                    <a:srgbClr val="7030A0"/>
                  </a:solidFill>
                </a:rPr>
                <a:t>?origin=40.7687399</a:t>
              </a:r>
              <a:r>
                <a:rPr lang="en-US" altLang="en-US" sz="2000" dirty="0">
                  <a:solidFill>
                    <a:srgbClr val="7030A0"/>
                  </a:solidFill>
                </a:rPr>
                <a:t>,-73.96542479999999</a:t>
              </a:r>
              <a:r>
                <a:rPr lang="en-US" altLang="en-US" sz="1400" dirty="0"/>
                <a:t> </a:t>
              </a:r>
            </a:p>
            <a:p>
              <a:pPr lvl="0"/>
              <a:r>
                <a:rPr lang="en-US" altLang="en-US" sz="2000" dirty="0" smtClean="0">
                  <a:solidFill>
                    <a:srgbClr val="7030A0"/>
                  </a:solidFill>
                </a:rPr>
                <a:t>?</a:t>
              </a:r>
              <a:r>
                <a:rPr lang="en-US" altLang="en-US" sz="2000" dirty="0" smtClean="0">
                  <a:solidFill>
                    <a:srgbClr val="FF0000"/>
                  </a:solidFill>
                </a:rPr>
                <a:t>origin=place_id:ChIJwZVT9ZpZwokRBfO1cTF0MNo</a:t>
              </a:r>
              <a:r>
                <a:rPr lang="en-US" altLang="en-US" sz="1400" dirty="0" smtClean="0">
                  <a:solidFill>
                    <a:srgbClr val="FF0000"/>
                  </a:solidFill>
                </a:rPr>
                <a:t> </a:t>
              </a:r>
              <a:endParaRPr lang="en-US" sz="2000" dirty="0" smtClean="0">
                <a:solidFill>
                  <a:srgbClr val="FF0000"/>
                </a:solidFill>
              </a:endParaRPr>
            </a:p>
            <a:p>
              <a:r>
                <a:rPr lang="en-US" sz="2000" dirty="0" smtClean="0"/>
                <a:t>&amp;destination=New+York+University</a:t>
              </a:r>
              <a:r>
                <a:rPr lang="en-US" sz="2000" dirty="0"/>
                <a:t>,+New+York,+</a:t>
              </a:r>
              <a:r>
                <a:rPr lang="en-US" sz="2000" dirty="0" smtClean="0"/>
                <a:t>NY+10003</a:t>
              </a:r>
            </a:p>
            <a:p>
              <a:r>
                <a:rPr lang="en-US" sz="2000" dirty="0" smtClean="0"/>
                <a:t>&amp;</a:t>
              </a:r>
              <a:r>
                <a:rPr lang="en-US" sz="2000" dirty="0"/>
                <a:t>key=APIKEY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103971" y="4572000"/>
              <a:ext cx="5475249" cy="925551"/>
            </a:xfrm>
            <a:prstGeom prst="rect">
              <a:avLst/>
            </a:prstGeom>
            <a:solidFill>
              <a:schemeClr val="accent4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704" y="4784986"/>
              <a:ext cx="881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Choose</a:t>
              </a:r>
            </a:p>
            <a:p>
              <a:r>
                <a:rPr lang="en-US" sz="1400" dirty="0" smtClean="0"/>
                <a:t>Between: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85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GOOGLE MAPS (DIRECTIONS) API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292423"/>
            <a:ext cx="7620089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RECOMMENDED ADDITIONAL PARAMETERS:</a:t>
            </a:r>
          </a:p>
          <a:p>
            <a:pPr marL="400050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904F"/>
                </a:solidFill>
              </a:rPr>
              <a:t>Travel Modes</a:t>
            </a:r>
          </a:p>
          <a:p>
            <a:pPr marL="857250" lvl="1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904F"/>
                </a:solidFill>
              </a:rPr>
              <a:t>Driving</a:t>
            </a:r>
          </a:p>
          <a:p>
            <a:pPr marL="857250" lvl="1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904F"/>
                </a:solidFill>
              </a:rPr>
              <a:t>Walking</a:t>
            </a:r>
          </a:p>
          <a:p>
            <a:pPr marL="857250" lvl="1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904F"/>
                </a:solidFill>
              </a:rPr>
              <a:t>Bicycling</a:t>
            </a:r>
          </a:p>
          <a:p>
            <a:pPr marL="857250" lvl="1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904F"/>
                </a:solidFill>
              </a:rPr>
              <a:t>Transit</a:t>
            </a:r>
          </a:p>
          <a:p>
            <a:pPr marL="1314450" lvl="2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Mode: Subway, Bus, Train, Tram, Rail</a:t>
            </a:r>
          </a:p>
          <a:p>
            <a:pPr marL="1314450" lvl="2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Routing Preference: Less walking or Fewer Transfers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846795" y="4803805"/>
            <a:ext cx="7003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https://maps.googleapis.com/maps/api/directions/json?origin=695+Park+Ave,+New+York,+NY&amp;destination=New+York+University,+New+York,+NY+10003&amp;key=APIKEY</a:t>
            </a:r>
            <a:r>
              <a:rPr lang="en-US" sz="1200" dirty="0" smtClean="0"/>
              <a:t>&amp;...</a:t>
            </a:r>
          </a:p>
          <a:p>
            <a:pPr algn="ctr"/>
            <a:r>
              <a:rPr lang="en-US" sz="1200" dirty="0"/>
              <a:t>+</a:t>
            </a:r>
            <a:endParaRPr lang="en-US" sz="1200" dirty="0" smtClean="0"/>
          </a:p>
          <a:p>
            <a:r>
              <a:rPr lang="en-US" sz="1200" dirty="0"/>
              <a:t>…&amp;</a:t>
            </a:r>
            <a:r>
              <a:rPr lang="en-US" sz="1200" dirty="0" smtClean="0">
                <a:solidFill>
                  <a:srgbClr val="0D904F"/>
                </a:solidFill>
              </a:rPr>
              <a:t>mode=</a:t>
            </a:r>
            <a:r>
              <a:rPr lang="en-US" sz="1200" dirty="0" err="1" smtClean="0">
                <a:solidFill>
                  <a:srgbClr val="0D904F"/>
                </a:solidFill>
              </a:rPr>
              <a:t>driving</a:t>
            </a:r>
            <a:r>
              <a:rPr lang="en-US" sz="1200" dirty="0" err="1" smtClean="0"/>
              <a:t>&amp;</a:t>
            </a:r>
            <a:r>
              <a:rPr lang="en-US" sz="1200" dirty="0" err="1" smtClean="0">
                <a:solidFill>
                  <a:srgbClr val="C53929"/>
                </a:solidFill>
              </a:rPr>
              <a:t>avoid</a:t>
            </a:r>
            <a:r>
              <a:rPr lang="en-US" sz="1200" dirty="0" smtClean="0">
                <a:solidFill>
                  <a:srgbClr val="C53929"/>
                </a:solidFill>
              </a:rPr>
              <a:t>=</a:t>
            </a:r>
            <a:r>
              <a:rPr lang="en-US" sz="1200" dirty="0" err="1" smtClean="0">
                <a:solidFill>
                  <a:srgbClr val="C53929"/>
                </a:solidFill>
              </a:rPr>
              <a:t>tolls|highways</a:t>
            </a:r>
            <a:r>
              <a:rPr lang="en-US" sz="1200" dirty="0" err="1" smtClean="0"/>
              <a:t>&amp;</a:t>
            </a:r>
            <a:r>
              <a:rPr lang="en-US" sz="1200" dirty="0" err="1" smtClean="0">
                <a:solidFill>
                  <a:srgbClr val="7030A0"/>
                </a:solidFill>
              </a:rPr>
              <a:t>departure_time</a:t>
            </a:r>
            <a:r>
              <a:rPr lang="en-US" sz="1200" dirty="0" smtClean="0">
                <a:solidFill>
                  <a:srgbClr val="7030A0"/>
                </a:solidFill>
              </a:rPr>
              <a:t>=1541202457</a:t>
            </a:r>
            <a:r>
              <a:rPr lang="en-US" sz="1200" dirty="0" smtClean="0"/>
              <a:t>&amp;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alternatives=true</a:t>
            </a:r>
          </a:p>
          <a:p>
            <a:pPr algn="ctr"/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OR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/>
              <a:t>…&amp;</a:t>
            </a:r>
            <a:r>
              <a:rPr lang="en-US" sz="1200" dirty="0">
                <a:solidFill>
                  <a:srgbClr val="0D904F"/>
                </a:solidFill>
              </a:rPr>
              <a:t>mode=</a:t>
            </a:r>
            <a:r>
              <a:rPr lang="en-US" sz="1200" dirty="0" err="1">
                <a:solidFill>
                  <a:srgbClr val="0D904F"/>
                </a:solidFill>
              </a:rPr>
              <a:t>transit</a:t>
            </a:r>
            <a:r>
              <a:rPr lang="en-US" sz="1200" dirty="0" err="1"/>
              <a:t>&amp;</a:t>
            </a:r>
            <a:r>
              <a:rPr lang="en-US" sz="1200" dirty="0" err="1">
                <a:solidFill>
                  <a:srgbClr val="0070C0"/>
                </a:solidFill>
              </a:rPr>
              <a:t>transit_mode</a:t>
            </a:r>
            <a:r>
              <a:rPr lang="en-US" sz="1200" dirty="0">
                <a:solidFill>
                  <a:srgbClr val="0070C0"/>
                </a:solidFill>
              </a:rPr>
              <a:t>=</a:t>
            </a:r>
            <a:r>
              <a:rPr lang="en-US" sz="1200" dirty="0" err="1">
                <a:solidFill>
                  <a:srgbClr val="0070C0"/>
                </a:solidFill>
              </a:rPr>
              <a:t>train</a:t>
            </a:r>
            <a:r>
              <a:rPr lang="en-US" sz="1200" dirty="0" err="1"/>
              <a:t>&amp;</a:t>
            </a:r>
            <a:r>
              <a:rPr lang="en-US" sz="1200" dirty="0" err="1">
                <a:solidFill>
                  <a:schemeClr val="accent2"/>
                </a:solidFill>
              </a:rPr>
              <a:t>transit_routing_preference</a:t>
            </a:r>
            <a:r>
              <a:rPr lang="en-US" sz="1200" dirty="0">
                <a:solidFill>
                  <a:schemeClr val="accent2"/>
                </a:solidFill>
              </a:rPr>
              <a:t>=</a:t>
            </a:r>
            <a:r>
              <a:rPr lang="en-US" sz="1200" dirty="0" err="1">
                <a:solidFill>
                  <a:schemeClr val="accent2"/>
                </a:solidFill>
              </a:rPr>
              <a:t>less_walking</a:t>
            </a:r>
            <a:r>
              <a:rPr lang="en-US" sz="1200" dirty="0" err="1"/>
              <a:t>&amp;</a:t>
            </a:r>
            <a:r>
              <a:rPr lang="en-US" sz="1200" dirty="0" err="1">
                <a:solidFill>
                  <a:srgbClr val="7030A0"/>
                </a:solidFill>
              </a:rPr>
              <a:t>arrival_time</a:t>
            </a:r>
            <a:r>
              <a:rPr lang="en-US" sz="1200" dirty="0">
                <a:solidFill>
                  <a:srgbClr val="7030A0"/>
                </a:solidFill>
              </a:rPr>
              <a:t>=1541202457</a:t>
            </a:r>
          </a:p>
          <a:p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4465251"/>
            <a:ext cx="2490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Same example from before: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702445" y="6169223"/>
            <a:ext cx="5604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7030A0"/>
                </a:solidFill>
              </a:rPr>
              <a:t>Note: Arrival/Departure Time is in Unix Time == Seconds since Jan 1</a:t>
            </a:r>
            <a:r>
              <a:rPr lang="en-US" sz="1400" i="1" baseline="30000" dirty="0" smtClean="0">
                <a:solidFill>
                  <a:srgbClr val="7030A0"/>
                </a:solidFill>
              </a:rPr>
              <a:t>st</a:t>
            </a:r>
            <a:r>
              <a:rPr lang="en-US" sz="1400" i="1" dirty="0" smtClean="0">
                <a:solidFill>
                  <a:srgbClr val="7030A0"/>
                </a:solidFill>
              </a:rPr>
              <a:t> 1970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5009" y="1676950"/>
            <a:ext cx="2443169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C53929"/>
                </a:solidFill>
              </a:rPr>
              <a:t>Avoid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3929"/>
                </a:solidFill>
              </a:rPr>
              <a:t>Tolls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3929"/>
                </a:solidFill>
              </a:rPr>
              <a:t>Highways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3929"/>
                </a:solidFill>
              </a:rPr>
              <a:t>Ferries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6">
                    <a:lumMod val="50000"/>
                  </a:schemeClr>
                </a:solidFill>
              </a:rPr>
              <a:t>Alternative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</a:rPr>
              <a:t>routes</a:t>
            </a:r>
            <a:endParaRPr lang="en-US" sz="21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GOOGLE MAPS (DIRECTIONS) API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292423"/>
            <a:ext cx="7620089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UNDERSTANDING RESPONSE (JSON)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Important Information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Location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Place ID, Text String or </a:t>
            </a:r>
            <a:r>
              <a:rPr lang="en-US" dirty="0" err="1" smtClean="0"/>
              <a:t>Lat</a:t>
            </a:r>
            <a:r>
              <a:rPr lang="en-US" dirty="0" smtClean="0"/>
              <a:t>/Long Coordinates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/>
          <a:stretch/>
        </p:blipFill>
        <p:spPr>
          <a:xfrm>
            <a:off x="4694663" y="2238833"/>
            <a:ext cx="2602041" cy="1257475"/>
          </a:xfrm>
          <a:prstGeom prst="rect">
            <a:avLst/>
          </a:prstGeom>
        </p:spPr>
      </p:pic>
      <p:pic>
        <p:nvPicPr>
          <p:cNvPr id="11" name="Picture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7" t="4594" r="5567" b="73452"/>
          <a:stretch/>
        </p:blipFill>
        <p:spPr>
          <a:xfrm>
            <a:off x="2898682" y="4606114"/>
            <a:ext cx="4398022" cy="17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GOOGLE MAPS (DIRECTIONS) API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292423"/>
            <a:ext cx="4728117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UNDERSTANDING RESPONSE (JSON)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Important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Route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Legs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 Steps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Coordinates of each 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Instructions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Travel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Note: Values are returned in meters and seconds</a:t>
            </a:r>
            <a:endParaRPr lang="en-US" dirty="0"/>
          </a:p>
        </p:txBody>
      </p:sp>
      <p:pic>
        <p:nvPicPr>
          <p:cNvPr id="6" name="Picture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t="48429" r="28836" b="17271"/>
          <a:stretch/>
        </p:blipFill>
        <p:spPr>
          <a:xfrm>
            <a:off x="5733270" y="1550018"/>
            <a:ext cx="2070313" cy="20926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32" b="7567"/>
          <a:stretch/>
        </p:blipFill>
        <p:spPr>
          <a:xfrm>
            <a:off x="5730112" y="3891776"/>
            <a:ext cx="2073472" cy="25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292423"/>
            <a:ext cx="7620089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You can get our app (APK) from </a:t>
            </a:r>
            <a:r>
              <a:rPr lang="en-US" sz="2000" b="1" dirty="0" err="1" smtClean="0"/>
              <a:t>GitHub</a:t>
            </a:r>
            <a:r>
              <a:rPr lang="en-US" sz="2000" b="1" dirty="0" smtClean="0"/>
              <a:t>: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2"/>
              </a:rPr>
              <a:t>https://github.com/GedderAlarm/GedderAlarm/tree/csci499/app/build/outputs/apk/app-debug.apk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0" indent="0">
              <a:buNone/>
            </a:pPr>
            <a:r>
              <a:rPr lang="en-US" sz="1800" b="1" dirty="0" smtClean="0"/>
              <a:t>Or download it directly to your phone:</a:t>
            </a:r>
          </a:p>
          <a:p>
            <a:r>
              <a:rPr lang="en-US" sz="1800" dirty="0" smtClean="0"/>
              <a:t>Here</a:t>
            </a:r>
          </a:p>
          <a:p>
            <a:pPr lvl="1"/>
            <a:r>
              <a:rPr lang="en-US" sz="1600" dirty="0" smtClean="0">
                <a:hlinkClick r:id="rId3"/>
              </a:rPr>
              <a:t>https://github.com/GedderAlarm/GedderAlarm/raw/csci499/app/build/outputs/apk/app-debug.apk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Or through our website:</a:t>
            </a:r>
          </a:p>
          <a:p>
            <a:pPr lvl="1"/>
            <a:r>
              <a:rPr lang="en-US" sz="1600" dirty="0" smtClean="0">
                <a:hlinkClick r:id="rId4"/>
              </a:rPr>
              <a:t>https://gedderalarm.github.io/</a:t>
            </a:r>
            <a:endParaRPr lang="en-US" sz="16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 smtClean="0"/>
              <a:t>			Please help us discover bugs</a:t>
            </a:r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5357043"/>
            <a:ext cx="985024" cy="9850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7200" y="212952"/>
            <a:ext cx="3738524" cy="1417338"/>
            <a:chOff x="2565405" y="4684590"/>
            <a:chExt cx="3738524" cy="1417338"/>
          </a:xfrm>
        </p:grpSpPr>
        <p:sp>
          <p:nvSpPr>
            <p:cNvPr id="10" name="TextBox 9"/>
            <p:cNvSpPr txBox="1"/>
            <p:nvPr/>
          </p:nvSpPr>
          <p:spPr>
            <a:xfrm>
              <a:off x="2565405" y="4684590"/>
              <a:ext cx="37385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n w="22225">
                    <a:solidFill>
                      <a:srgbClr val="000000"/>
                    </a:solidFill>
                    <a:prstDash val="solid"/>
                  </a:ln>
                  <a:solidFill>
                    <a:srgbClr val="5EE627"/>
                  </a:solidFill>
                  <a:effectLst>
                    <a:outerShdw blurRad="50800" dist="762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auhaus 93" charset="0"/>
                  <a:ea typeface="Bauhaus 93" charset="0"/>
                  <a:cs typeface="Bauhaus 93" charset="0"/>
                </a:rPr>
                <a:t>Download</a:t>
              </a:r>
              <a:endParaRPr lang="en-US" sz="6000" b="1" dirty="0">
                <a:ln w="22225">
                  <a:solidFill>
                    <a:srgbClr val="000000"/>
                  </a:solidFill>
                  <a:prstDash val="solid"/>
                </a:ln>
                <a:solidFill>
                  <a:srgbClr val="5EE627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Bauhaus 93" charset="0"/>
                <a:ea typeface="Bauhaus 93" charset="0"/>
                <a:cs typeface="Bauhaus 93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95495" y="5055488"/>
              <a:ext cx="2708434" cy="1046440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/>
              <a:r>
                <a:rPr lang="en-US" sz="6000" b="1" dirty="0" smtClean="0">
                  <a:ln w="22225">
                    <a:solidFill>
                      <a:srgbClr val="000000"/>
                    </a:solidFill>
                    <a:prstDash val="solid"/>
                  </a:ln>
                  <a:solidFill>
                    <a:srgbClr val="5EB227"/>
                  </a:solidFill>
                  <a:effectLst>
                    <a:outerShdw blurRad="50800" dist="762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auhaus 93" charset="0"/>
                  <a:ea typeface="Bauhaus 93" charset="0"/>
                  <a:cs typeface="Bauhaus 93" charset="0"/>
                </a:rPr>
                <a:t>Gedder</a:t>
              </a:r>
              <a:endParaRPr lang="en-US" sz="6000" b="1" dirty="0">
                <a:ln w="22225">
                  <a:solidFill>
                    <a:srgbClr val="000000"/>
                  </a:solidFill>
                  <a:prstDash val="solid"/>
                </a:ln>
                <a:solidFill>
                  <a:srgbClr val="5EB227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Bauhaus 93" charset="0"/>
                <a:ea typeface="Bauhaus 93" charset="0"/>
                <a:cs typeface="Bauhaus 9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0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436827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>
                <a:latin typeface="Calibri" charset="0"/>
                <a:ea typeface="Calibri" charset="0"/>
                <a:cs typeface="Calibri" charset="0"/>
              </a:rPr>
              <a:t>QUESTIONS</a:t>
            </a:r>
            <a:endParaRPr lang="en-US" sz="72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3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207" y="4196276"/>
            <a:ext cx="7697586" cy="102679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 smtClean="0">
                <a:latin typeface="Calibri" charset="0"/>
                <a:ea typeface="Calibri" charset="0"/>
                <a:cs typeface="Calibri" charset="0"/>
              </a:rPr>
              <a:t>THANK YOU</a:t>
            </a:r>
            <a:endParaRPr lang="en-US" sz="4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GEDDER’S ARCHITECTURE AND TECHNOLOGIES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21" y="2531135"/>
            <a:ext cx="4210684" cy="30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17" y="1390990"/>
            <a:ext cx="999630" cy="8740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21" y="2254581"/>
            <a:ext cx="989094" cy="98909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337009" y="3128765"/>
            <a:ext cx="939420" cy="1139759"/>
            <a:chOff x="6619912" y="3730968"/>
            <a:chExt cx="1060375" cy="128650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0" t="9363" r="9022" b="15335"/>
            <a:stretch/>
          </p:blipFill>
          <p:spPr>
            <a:xfrm>
              <a:off x="6619913" y="3730968"/>
              <a:ext cx="1060374" cy="106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912" y="4797768"/>
              <a:ext cx="972163" cy="219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3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GEDDER’S ARCHITECTURE AND TECHNOLOGIES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21" y="2531135"/>
            <a:ext cx="4210684" cy="30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17" y="1390990"/>
            <a:ext cx="999630" cy="8740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21" y="2254581"/>
            <a:ext cx="989094" cy="98909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254370" y="2022387"/>
            <a:ext cx="5462953" cy="4143952"/>
          </a:xfrm>
          <a:custGeom>
            <a:avLst/>
            <a:gdLst>
              <a:gd name="connsiteX0" fmla="*/ 492369 w 6166338"/>
              <a:gd name="connsiteY0" fmla="*/ 58616 h 4677508"/>
              <a:gd name="connsiteX1" fmla="*/ 550984 w 6166338"/>
              <a:gd name="connsiteY1" fmla="*/ 46893 h 4677508"/>
              <a:gd name="connsiteX2" fmla="*/ 644769 w 6166338"/>
              <a:gd name="connsiteY2" fmla="*/ 23446 h 4677508"/>
              <a:gd name="connsiteX3" fmla="*/ 902677 w 6166338"/>
              <a:gd name="connsiteY3" fmla="*/ 0 h 4677508"/>
              <a:gd name="connsiteX4" fmla="*/ 1148861 w 6166338"/>
              <a:gd name="connsiteY4" fmla="*/ 11723 h 4677508"/>
              <a:gd name="connsiteX5" fmla="*/ 1219200 w 6166338"/>
              <a:gd name="connsiteY5" fmla="*/ 35170 h 4677508"/>
              <a:gd name="connsiteX6" fmla="*/ 1324707 w 6166338"/>
              <a:gd name="connsiteY6" fmla="*/ 70339 h 4677508"/>
              <a:gd name="connsiteX7" fmla="*/ 1395046 w 6166338"/>
              <a:gd name="connsiteY7" fmla="*/ 93785 h 4677508"/>
              <a:gd name="connsiteX8" fmla="*/ 1430215 w 6166338"/>
              <a:gd name="connsiteY8" fmla="*/ 117231 h 4677508"/>
              <a:gd name="connsiteX9" fmla="*/ 1500553 w 6166338"/>
              <a:gd name="connsiteY9" fmla="*/ 140677 h 4677508"/>
              <a:gd name="connsiteX10" fmla="*/ 1535723 w 6166338"/>
              <a:gd name="connsiteY10" fmla="*/ 152400 h 4677508"/>
              <a:gd name="connsiteX11" fmla="*/ 1641230 w 6166338"/>
              <a:gd name="connsiteY11" fmla="*/ 199293 h 4677508"/>
              <a:gd name="connsiteX12" fmla="*/ 1711569 w 6166338"/>
              <a:gd name="connsiteY12" fmla="*/ 222739 h 4677508"/>
              <a:gd name="connsiteX13" fmla="*/ 1746738 w 6166338"/>
              <a:gd name="connsiteY13" fmla="*/ 234462 h 4677508"/>
              <a:gd name="connsiteX14" fmla="*/ 1817077 w 6166338"/>
              <a:gd name="connsiteY14" fmla="*/ 246185 h 4677508"/>
              <a:gd name="connsiteX15" fmla="*/ 1875692 w 6166338"/>
              <a:gd name="connsiteY15" fmla="*/ 257908 h 4677508"/>
              <a:gd name="connsiteX16" fmla="*/ 2039815 w 6166338"/>
              <a:gd name="connsiteY16" fmla="*/ 281354 h 4677508"/>
              <a:gd name="connsiteX17" fmla="*/ 2121877 w 6166338"/>
              <a:gd name="connsiteY17" fmla="*/ 293077 h 4677508"/>
              <a:gd name="connsiteX18" fmla="*/ 2555630 w 6166338"/>
              <a:gd name="connsiteY18" fmla="*/ 316523 h 4677508"/>
              <a:gd name="connsiteX19" fmla="*/ 2989384 w 6166338"/>
              <a:gd name="connsiteY19" fmla="*/ 293077 h 4677508"/>
              <a:gd name="connsiteX20" fmla="*/ 3411415 w 6166338"/>
              <a:gd name="connsiteY20" fmla="*/ 304800 h 4677508"/>
              <a:gd name="connsiteX21" fmla="*/ 3681046 w 6166338"/>
              <a:gd name="connsiteY21" fmla="*/ 328246 h 4677508"/>
              <a:gd name="connsiteX22" fmla="*/ 3810000 w 6166338"/>
              <a:gd name="connsiteY22" fmla="*/ 339970 h 4677508"/>
              <a:gd name="connsiteX23" fmla="*/ 3903784 w 6166338"/>
              <a:gd name="connsiteY23" fmla="*/ 351693 h 4677508"/>
              <a:gd name="connsiteX24" fmla="*/ 4044461 w 6166338"/>
              <a:gd name="connsiteY24" fmla="*/ 363416 h 4677508"/>
              <a:gd name="connsiteX25" fmla="*/ 4161692 w 6166338"/>
              <a:gd name="connsiteY25" fmla="*/ 375139 h 4677508"/>
              <a:gd name="connsiteX26" fmla="*/ 4360984 w 6166338"/>
              <a:gd name="connsiteY26" fmla="*/ 410308 h 4677508"/>
              <a:gd name="connsiteX27" fmla="*/ 4431323 w 6166338"/>
              <a:gd name="connsiteY27" fmla="*/ 422031 h 4677508"/>
              <a:gd name="connsiteX28" fmla="*/ 4466492 w 6166338"/>
              <a:gd name="connsiteY28" fmla="*/ 433754 h 4677508"/>
              <a:gd name="connsiteX29" fmla="*/ 4583723 w 6166338"/>
              <a:gd name="connsiteY29" fmla="*/ 457200 h 4677508"/>
              <a:gd name="connsiteX30" fmla="*/ 4677507 w 6166338"/>
              <a:gd name="connsiteY30" fmla="*/ 480646 h 4677508"/>
              <a:gd name="connsiteX31" fmla="*/ 4712677 w 6166338"/>
              <a:gd name="connsiteY31" fmla="*/ 492370 h 4677508"/>
              <a:gd name="connsiteX32" fmla="*/ 4829907 w 6166338"/>
              <a:gd name="connsiteY32" fmla="*/ 527539 h 4677508"/>
              <a:gd name="connsiteX33" fmla="*/ 4865077 w 6166338"/>
              <a:gd name="connsiteY33" fmla="*/ 539262 h 4677508"/>
              <a:gd name="connsiteX34" fmla="*/ 4970584 w 6166338"/>
              <a:gd name="connsiteY34" fmla="*/ 609600 h 4677508"/>
              <a:gd name="connsiteX35" fmla="*/ 5005753 w 6166338"/>
              <a:gd name="connsiteY35" fmla="*/ 633046 h 4677508"/>
              <a:gd name="connsiteX36" fmla="*/ 5029200 w 6166338"/>
              <a:gd name="connsiteY36" fmla="*/ 656493 h 4677508"/>
              <a:gd name="connsiteX37" fmla="*/ 5064369 w 6166338"/>
              <a:gd name="connsiteY37" fmla="*/ 668216 h 4677508"/>
              <a:gd name="connsiteX38" fmla="*/ 5169877 w 6166338"/>
              <a:gd name="connsiteY38" fmla="*/ 726831 h 4677508"/>
              <a:gd name="connsiteX39" fmla="*/ 5275384 w 6166338"/>
              <a:gd name="connsiteY39" fmla="*/ 773723 h 4677508"/>
              <a:gd name="connsiteX40" fmla="*/ 5345723 w 6166338"/>
              <a:gd name="connsiteY40" fmla="*/ 797170 h 4677508"/>
              <a:gd name="connsiteX41" fmla="*/ 5380892 w 6166338"/>
              <a:gd name="connsiteY41" fmla="*/ 820616 h 4677508"/>
              <a:gd name="connsiteX42" fmla="*/ 5486400 w 6166338"/>
              <a:gd name="connsiteY42" fmla="*/ 855785 h 4677508"/>
              <a:gd name="connsiteX43" fmla="*/ 5521569 w 6166338"/>
              <a:gd name="connsiteY43" fmla="*/ 867508 h 4677508"/>
              <a:gd name="connsiteX44" fmla="*/ 5591907 w 6166338"/>
              <a:gd name="connsiteY44" fmla="*/ 914400 h 4677508"/>
              <a:gd name="connsiteX45" fmla="*/ 5627077 w 6166338"/>
              <a:gd name="connsiteY45" fmla="*/ 937846 h 4677508"/>
              <a:gd name="connsiteX46" fmla="*/ 5685692 w 6166338"/>
              <a:gd name="connsiteY46" fmla="*/ 973016 h 4677508"/>
              <a:gd name="connsiteX47" fmla="*/ 5709138 w 6166338"/>
              <a:gd name="connsiteY47" fmla="*/ 1008185 h 4677508"/>
              <a:gd name="connsiteX48" fmla="*/ 5744307 w 6166338"/>
              <a:gd name="connsiteY48" fmla="*/ 1019908 h 4677508"/>
              <a:gd name="connsiteX49" fmla="*/ 5779477 w 6166338"/>
              <a:gd name="connsiteY49" fmla="*/ 1043354 h 4677508"/>
              <a:gd name="connsiteX50" fmla="*/ 5802923 w 6166338"/>
              <a:gd name="connsiteY50" fmla="*/ 1078523 h 4677508"/>
              <a:gd name="connsiteX51" fmla="*/ 5873261 w 6166338"/>
              <a:gd name="connsiteY51" fmla="*/ 1125416 h 4677508"/>
              <a:gd name="connsiteX52" fmla="*/ 5943600 w 6166338"/>
              <a:gd name="connsiteY52" fmla="*/ 1219200 h 4677508"/>
              <a:gd name="connsiteX53" fmla="*/ 5967046 w 6166338"/>
              <a:gd name="connsiteY53" fmla="*/ 1266093 h 4677508"/>
              <a:gd name="connsiteX54" fmla="*/ 6013938 w 6166338"/>
              <a:gd name="connsiteY54" fmla="*/ 1336431 h 4677508"/>
              <a:gd name="connsiteX55" fmla="*/ 6049107 w 6166338"/>
              <a:gd name="connsiteY55" fmla="*/ 1441939 h 4677508"/>
              <a:gd name="connsiteX56" fmla="*/ 6084277 w 6166338"/>
              <a:gd name="connsiteY56" fmla="*/ 1570893 h 4677508"/>
              <a:gd name="connsiteX57" fmla="*/ 6107723 w 6166338"/>
              <a:gd name="connsiteY57" fmla="*/ 1746739 h 4677508"/>
              <a:gd name="connsiteX58" fmla="*/ 6119446 w 6166338"/>
              <a:gd name="connsiteY58" fmla="*/ 1887416 h 4677508"/>
              <a:gd name="connsiteX59" fmla="*/ 6131169 w 6166338"/>
              <a:gd name="connsiteY59" fmla="*/ 1992923 h 4677508"/>
              <a:gd name="connsiteX60" fmla="*/ 6142892 w 6166338"/>
              <a:gd name="connsiteY60" fmla="*/ 2250831 h 4677508"/>
              <a:gd name="connsiteX61" fmla="*/ 6166338 w 6166338"/>
              <a:gd name="connsiteY61" fmla="*/ 2344616 h 4677508"/>
              <a:gd name="connsiteX62" fmla="*/ 6154615 w 6166338"/>
              <a:gd name="connsiteY62" fmla="*/ 2790093 h 4677508"/>
              <a:gd name="connsiteX63" fmla="*/ 6131169 w 6166338"/>
              <a:gd name="connsiteY63" fmla="*/ 2942493 h 4677508"/>
              <a:gd name="connsiteX64" fmla="*/ 6084277 w 6166338"/>
              <a:gd name="connsiteY64" fmla="*/ 3106616 h 4677508"/>
              <a:gd name="connsiteX65" fmla="*/ 6060830 w 6166338"/>
              <a:gd name="connsiteY65" fmla="*/ 3141785 h 4677508"/>
              <a:gd name="connsiteX66" fmla="*/ 6049107 w 6166338"/>
              <a:gd name="connsiteY66" fmla="*/ 3176954 h 4677508"/>
              <a:gd name="connsiteX67" fmla="*/ 5967046 w 6166338"/>
              <a:gd name="connsiteY67" fmla="*/ 3270739 h 4677508"/>
              <a:gd name="connsiteX68" fmla="*/ 5931877 w 6166338"/>
              <a:gd name="connsiteY68" fmla="*/ 3294185 h 4677508"/>
              <a:gd name="connsiteX69" fmla="*/ 5908430 w 6166338"/>
              <a:gd name="connsiteY69" fmla="*/ 3317631 h 4677508"/>
              <a:gd name="connsiteX70" fmla="*/ 5838092 w 6166338"/>
              <a:gd name="connsiteY70" fmla="*/ 3364523 h 4677508"/>
              <a:gd name="connsiteX71" fmla="*/ 5802923 w 6166338"/>
              <a:gd name="connsiteY71" fmla="*/ 3387970 h 4677508"/>
              <a:gd name="connsiteX72" fmla="*/ 5732584 w 6166338"/>
              <a:gd name="connsiteY72" fmla="*/ 3411416 h 4677508"/>
              <a:gd name="connsiteX73" fmla="*/ 5697415 w 6166338"/>
              <a:gd name="connsiteY73" fmla="*/ 3423139 h 4677508"/>
              <a:gd name="connsiteX74" fmla="*/ 5662246 w 6166338"/>
              <a:gd name="connsiteY74" fmla="*/ 3446585 h 4677508"/>
              <a:gd name="connsiteX75" fmla="*/ 5627077 w 6166338"/>
              <a:gd name="connsiteY75" fmla="*/ 3458308 h 4677508"/>
              <a:gd name="connsiteX76" fmla="*/ 5580184 w 6166338"/>
              <a:gd name="connsiteY76" fmla="*/ 3481754 h 4677508"/>
              <a:gd name="connsiteX77" fmla="*/ 5545015 w 6166338"/>
              <a:gd name="connsiteY77" fmla="*/ 3505200 h 4677508"/>
              <a:gd name="connsiteX78" fmla="*/ 5509846 w 6166338"/>
              <a:gd name="connsiteY78" fmla="*/ 3516923 h 4677508"/>
              <a:gd name="connsiteX79" fmla="*/ 5462953 w 6166338"/>
              <a:gd name="connsiteY79" fmla="*/ 3540370 h 4677508"/>
              <a:gd name="connsiteX80" fmla="*/ 5427784 w 6166338"/>
              <a:gd name="connsiteY80" fmla="*/ 3563816 h 4677508"/>
              <a:gd name="connsiteX81" fmla="*/ 5392615 w 6166338"/>
              <a:gd name="connsiteY81" fmla="*/ 3575539 h 4677508"/>
              <a:gd name="connsiteX82" fmla="*/ 5357446 w 6166338"/>
              <a:gd name="connsiteY82" fmla="*/ 3598985 h 4677508"/>
              <a:gd name="connsiteX83" fmla="*/ 5251938 w 6166338"/>
              <a:gd name="connsiteY83" fmla="*/ 3727939 h 4677508"/>
              <a:gd name="connsiteX84" fmla="*/ 5228492 w 6166338"/>
              <a:gd name="connsiteY84" fmla="*/ 3763108 h 4677508"/>
              <a:gd name="connsiteX85" fmla="*/ 5193323 w 6166338"/>
              <a:gd name="connsiteY85" fmla="*/ 3868616 h 4677508"/>
              <a:gd name="connsiteX86" fmla="*/ 5181600 w 6166338"/>
              <a:gd name="connsiteY86" fmla="*/ 3903785 h 4677508"/>
              <a:gd name="connsiteX87" fmla="*/ 5169877 w 6166338"/>
              <a:gd name="connsiteY87" fmla="*/ 4208585 h 4677508"/>
              <a:gd name="connsiteX88" fmla="*/ 5134707 w 6166338"/>
              <a:gd name="connsiteY88" fmla="*/ 4325816 h 4677508"/>
              <a:gd name="connsiteX89" fmla="*/ 5122984 w 6166338"/>
              <a:gd name="connsiteY89" fmla="*/ 4360985 h 4677508"/>
              <a:gd name="connsiteX90" fmla="*/ 5111261 w 6166338"/>
              <a:gd name="connsiteY90" fmla="*/ 4396154 h 4677508"/>
              <a:gd name="connsiteX91" fmla="*/ 5064369 w 6166338"/>
              <a:gd name="connsiteY91" fmla="*/ 4454770 h 4677508"/>
              <a:gd name="connsiteX92" fmla="*/ 5040923 w 6166338"/>
              <a:gd name="connsiteY92" fmla="*/ 4489939 h 4677508"/>
              <a:gd name="connsiteX93" fmla="*/ 4970584 w 6166338"/>
              <a:gd name="connsiteY93" fmla="*/ 4525108 h 4677508"/>
              <a:gd name="connsiteX94" fmla="*/ 4935415 w 6166338"/>
              <a:gd name="connsiteY94" fmla="*/ 4548554 h 4677508"/>
              <a:gd name="connsiteX95" fmla="*/ 4853353 w 6166338"/>
              <a:gd name="connsiteY95" fmla="*/ 4572000 h 4677508"/>
              <a:gd name="connsiteX96" fmla="*/ 4560277 w 6166338"/>
              <a:gd name="connsiteY96" fmla="*/ 4583723 h 4677508"/>
              <a:gd name="connsiteX97" fmla="*/ 4372707 w 6166338"/>
              <a:gd name="connsiteY97" fmla="*/ 4595446 h 4677508"/>
              <a:gd name="connsiteX98" fmla="*/ 3692769 w 6166338"/>
              <a:gd name="connsiteY98" fmla="*/ 4607170 h 4677508"/>
              <a:gd name="connsiteX99" fmla="*/ 3481753 w 6166338"/>
              <a:gd name="connsiteY99" fmla="*/ 4618893 h 4677508"/>
              <a:gd name="connsiteX100" fmla="*/ 3200400 w 6166338"/>
              <a:gd name="connsiteY100" fmla="*/ 4642339 h 4677508"/>
              <a:gd name="connsiteX101" fmla="*/ 2965938 w 6166338"/>
              <a:gd name="connsiteY101" fmla="*/ 4654062 h 4677508"/>
              <a:gd name="connsiteX102" fmla="*/ 2813538 w 6166338"/>
              <a:gd name="connsiteY102" fmla="*/ 4665785 h 4677508"/>
              <a:gd name="connsiteX103" fmla="*/ 2403230 w 6166338"/>
              <a:gd name="connsiteY103" fmla="*/ 4677508 h 4677508"/>
              <a:gd name="connsiteX104" fmla="*/ 2063261 w 6166338"/>
              <a:gd name="connsiteY104" fmla="*/ 4665785 h 4677508"/>
              <a:gd name="connsiteX105" fmla="*/ 1770184 w 6166338"/>
              <a:gd name="connsiteY105" fmla="*/ 4630616 h 4677508"/>
              <a:gd name="connsiteX106" fmla="*/ 1652953 w 6166338"/>
              <a:gd name="connsiteY106" fmla="*/ 4618893 h 4677508"/>
              <a:gd name="connsiteX107" fmla="*/ 1535723 w 6166338"/>
              <a:gd name="connsiteY107" fmla="*/ 4595446 h 4677508"/>
              <a:gd name="connsiteX108" fmla="*/ 1371600 w 6166338"/>
              <a:gd name="connsiteY108" fmla="*/ 4572000 h 4677508"/>
              <a:gd name="connsiteX109" fmla="*/ 1289538 w 6166338"/>
              <a:gd name="connsiteY109" fmla="*/ 4548554 h 4677508"/>
              <a:gd name="connsiteX110" fmla="*/ 1219200 w 6166338"/>
              <a:gd name="connsiteY110" fmla="*/ 4525108 h 4677508"/>
              <a:gd name="connsiteX111" fmla="*/ 1184030 w 6166338"/>
              <a:gd name="connsiteY111" fmla="*/ 4513385 h 4677508"/>
              <a:gd name="connsiteX112" fmla="*/ 1137138 w 6166338"/>
              <a:gd name="connsiteY112" fmla="*/ 4478216 h 4677508"/>
              <a:gd name="connsiteX113" fmla="*/ 1078523 w 6166338"/>
              <a:gd name="connsiteY113" fmla="*/ 4419600 h 4677508"/>
              <a:gd name="connsiteX114" fmla="*/ 1031630 w 6166338"/>
              <a:gd name="connsiteY114" fmla="*/ 4349262 h 4677508"/>
              <a:gd name="connsiteX115" fmla="*/ 1008184 w 6166338"/>
              <a:gd name="connsiteY115" fmla="*/ 4302370 h 4677508"/>
              <a:gd name="connsiteX116" fmla="*/ 949569 w 6166338"/>
              <a:gd name="connsiteY116" fmla="*/ 4232031 h 4677508"/>
              <a:gd name="connsiteX117" fmla="*/ 937846 w 6166338"/>
              <a:gd name="connsiteY117" fmla="*/ 4196862 h 4677508"/>
              <a:gd name="connsiteX118" fmla="*/ 890953 w 6166338"/>
              <a:gd name="connsiteY118" fmla="*/ 4126523 h 4677508"/>
              <a:gd name="connsiteX119" fmla="*/ 844061 w 6166338"/>
              <a:gd name="connsiteY119" fmla="*/ 4021016 h 4677508"/>
              <a:gd name="connsiteX120" fmla="*/ 820615 w 6166338"/>
              <a:gd name="connsiteY120" fmla="*/ 3927231 h 4677508"/>
              <a:gd name="connsiteX121" fmla="*/ 797169 w 6166338"/>
              <a:gd name="connsiteY121" fmla="*/ 3856893 h 4677508"/>
              <a:gd name="connsiteX122" fmla="*/ 785446 w 6166338"/>
              <a:gd name="connsiteY122" fmla="*/ 3786554 h 4677508"/>
              <a:gd name="connsiteX123" fmla="*/ 750277 w 6166338"/>
              <a:gd name="connsiteY123" fmla="*/ 3669323 h 4677508"/>
              <a:gd name="connsiteX124" fmla="*/ 715107 w 6166338"/>
              <a:gd name="connsiteY124" fmla="*/ 3587262 h 4677508"/>
              <a:gd name="connsiteX125" fmla="*/ 679938 w 6166338"/>
              <a:gd name="connsiteY125" fmla="*/ 3540370 h 4677508"/>
              <a:gd name="connsiteX126" fmla="*/ 656492 w 6166338"/>
              <a:gd name="connsiteY126" fmla="*/ 3505200 h 4677508"/>
              <a:gd name="connsiteX127" fmla="*/ 621323 w 6166338"/>
              <a:gd name="connsiteY127" fmla="*/ 3458308 h 4677508"/>
              <a:gd name="connsiteX128" fmla="*/ 574430 w 6166338"/>
              <a:gd name="connsiteY128" fmla="*/ 3387970 h 4677508"/>
              <a:gd name="connsiteX129" fmla="*/ 527538 w 6166338"/>
              <a:gd name="connsiteY129" fmla="*/ 3317631 h 4677508"/>
              <a:gd name="connsiteX130" fmla="*/ 504092 w 6166338"/>
              <a:gd name="connsiteY130" fmla="*/ 3282462 h 4677508"/>
              <a:gd name="connsiteX131" fmla="*/ 468923 w 6166338"/>
              <a:gd name="connsiteY131" fmla="*/ 3259016 h 4677508"/>
              <a:gd name="connsiteX132" fmla="*/ 351692 w 6166338"/>
              <a:gd name="connsiteY132" fmla="*/ 3094893 h 4677508"/>
              <a:gd name="connsiteX133" fmla="*/ 328246 w 6166338"/>
              <a:gd name="connsiteY133" fmla="*/ 3071446 h 4677508"/>
              <a:gd name="connsiteX134" fmla="*/ 304800 w 6166338"/>
              <a:gd name="connsiteY134" fmla="*/ 3036277 h 4677508"/>
              <a:gd name="connsiteX135" fmla="*/ 281353 w 6166338"/>
              <a:gd name="connsiteY135" fmla="*/ 3012831 h 4677508"/>
              <a:gd name="connsiteX136" fmla="*/ 222738 w 6166338"/>
              <a:gd name="connsiteY136" fmla="*/ 2942493 h 4677508"/>
              <a:gd name="connsiteX137" fmla="*/ 199292 w 6166338"/>
              <a:gd name="connsiteY137" fmla="*/ 2743200 h 4677508"/>
              <a:gd name="connsiteX138" fmla="*/ 175846 w 6166338"/>
              <a:gd name="connsiteY138" fmla="*/ 2121877 h 4677508"/>
              <a:gd name="connsiteX139" fmla="*/ 187569 w 6166338"/>
              <a:gd name="connsiteY139" fmla="*/ 1828800 h 4677508"/>
              <a:gd name="connsiteX140" fmla="*/ 211015 w 6166338"/>
              <a:gd name="connsiteY140" fmla="*/ 1582616 h 4677508"/>
              <a:gd name="connsiteX141" fmla="*/ 199292 w 6166338"/>
              <a:gd name="connsiteY141" fmla="*/ 1477108 h 4677508"/>
              <a:gd name="connsiteX142" fmla="*/ 175846 w 6166338"/>
              <a:gd name="connsiteY142" fmla="*/ 1266093 h 4677508"/>
              <a:gd name="connsiteX143" fmla="*/ 152400 w 6166338"/>
              <a:gd name="connsiteY143" fmla="*/ 1125416 h 4677508"/>
              <a:gd name="connsiteX144" fmla="*/ 140677 w 6166338"/>
              <a:gd name="connsiteY144" fmla="*/ 1090246 h 4677508"/>
              <a:gd name="connsiteX145" fmla="*/ 117230 w 6166338"/>
              <a:gd name="connsiteY145" fmla="*/ 996462 h 4677508"/>
              <a:gd name="connsiteX146" fmla="*/ 105507 w 6166338"/>
              <a:gd name="connsiteY146" fmla="*/ 961293 h 4677508"/>
              <a:gd name="connsiteX147" fmla="*/ 93784 w 6166338"/>
              <a:gd name="connsiteY147" fmla="*/ 914400 h 4677508"/>
              <a:gd name="connsiteX148" fmla="*/ 70338 w 6166338"/>
              <a:gd name="connsiteY148" fmla="*/ 844062 h 4677508"/>
              <a:gd name="connsiteX149" fmla="*/ 58615 w 6166338"/>
              <a:gd name="connsiteY149" fmla="*/ 808893 h 4677508"/>
              <a:gd name="connsiteX150" fmla="*/ 46892 w 6166338"/>
              <a:gd name="connsiteY150" fmla="*/ 750277 h 4677508"/>
              <a:gd name="connsiteX151" fmla="*/ 35169 w 6166338"/>
              <a:gd name="connsiteY151" fmla="*/ 703385 h 4677508"/>
              <a:gd name="connsiteX152" fmla="*/ 11723 w 6166338"/>
              <a:gd name="connsiteY152" fmla="*/ 539262 h 4677508"/>
              <a:gd name="connsiteX153" fmla="*/ 0 w 6166338"/>
              <a:gd name="connsiteY153" fmla="*/ 468923 h 4677508"/>
              <a:gd name="connsiteX154" fmla="*/ 11723 w 6166338"/>
              <a:gd name="connsiteY154" fmla="*/ 351693 h 4677508"/>
              <a:gd name="connsiteX155" fmla="*/ 23446 w 6166338"/>
              <a:gd name="connsiteY155" fmla="*/ 304800 h 4677508"/>
              <a:gd name="connsiteX156" fmla="*/ 93784 w 6166338"/>
              <a:gd name="connsiteY156" fmla="*/ 246185 h 4677508"/>
              <a:gd name="connsiteX157" fmla="*/ 128953 w 6166338"/>
              <a:gd name="connsiteY157" fmla="*/ 234462 h 4677508"/>
              <a:gd name="connsiteX158" fmla="*/ 164123 w 6166338"/>
              <a:gd name="connsiteY158" fmla="*/ 211016 h 4677508"/>
              <a:gd name="connsiteX159" fmla="*/ 234461 w 6166338"/>
              <a:gd name="connsiteY159" fmla="*/ 187570 h 4677508"/>
              <a:gd name="connsiteX160" fmla="*/ 269630 w 6166338"/>
              <a:gd name="connsiteY160" fmla="*/ 175846 h 4677508"/>
              <a:gd name="connsiteX161" fmla="*/ 375138 w 6166338"/>
              <a:gd name="connsiteY161" fmla="*/ 140677 h 4677508"/>
              <a:gd name="connsiteX162" fmla="*/ 410307 w 6166338"/>
              <a:gd name="connsiteY162" fmla="*/ 128954 h 4677508"/>
              <a:gd name="connsiteX163" fmla="*/ 492369 w 6166338"/>
              <a:gd name="connsiteY163" fmla="*/ 105508 h 4677508"/>
              <a:gd name="connsiteX164" fmla="*/ 492369 w 6166338"/>
              <a:gd name="connsiteY164" fmla="*/ 58616 h 467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166338" h="4677508">
                <a:moveTo>
                  <a:pt x="492369" y="58616"/>
                </a:moveTo>
                <a:cubicBezTo>
                  <a:pt x="502138" y="48847"/>
                  <a:pt x="531654" y="51726"/>
                  <a:pt x="550984" y="46893"/>
                </a:cubicBezTo>
                <a:cubicBezTo>
                  <a:pt x="641580" y="24244"/>
                  <a:pt x="515141" y="45051"/>
                  <a:pt x="644769" y="23446"/>
                </a:cubicBezTo>
                <a:cubicBezTo>
                  <a:pt x="751594" y="5641"/>
                  <a:pt x="770251" y="8828"/>
                  <a:pt x="902677" y="0"/>
                </a:cubicBezTo>
                <a:cubicBezTo>
                  <a:pt x="984738" y="3908"/>
                  <a:pt x="1067209" y="2650"/>
                  <a:pt x="1148861" y="11723"/>
                </a:cubicBezTo>
                <a:cubicBezTo>
                  <a:pt x="1173425" y="14452"/>
                  <a:pt x="1195754" y="27354"/>
                  <a:pt x="1219200" y="35170"/>
                </a:cubicBezTo>
                <a:lnTo>
                  <a:pt x="1324707" y="70339"/>
                </a:lnTo>
                <a:cubicBezTo>
                  <a:pt x="1324708" y="70339"/>
                  <a:pt x="1395045" y="93784"/>
                  <a:pt x="1395046" y="93785"/>
                </a:cubicBezTo>
                <a:cubicBezTo>
                  <a:pt x="1406769" y="101600"/>
                  <a:pt x="1417340" y="111509"/>
                  <a:pt x="1430215" y="117231"/>
                </a:cubicBezTo>
                <a:cubicBezTo>
                  <a:pt x="1452799" y="127268"/>
                  <a:pt x="1477107" y="132862"/>
                  <a:pt x="1500553" y="140677"/>
                </a:cubicBezTo>
                <a:lnTo>
                  <a:pt x="1535723" y="152400"/>
                </a:lnTo>
                <a:cubicBezTo>
                  <a:pt x="1591454" y="189554"/>
                  <a:pt x="1557528" y="171392"/>
                  <a:pt x="1641230" y="199293"/>
                </a:cubicBezTo>
                <a:lnTo>
                  <a:pt x="1711569" y="222739"/>
                </a:lnTo>
                <a:cubicBezTo>
                  <a:pt x="1723292" y="226647"/>
                  <a:pt x="1734549" y="232431"/>
                  <a:pt x="1746738" y="234462"/>
                </a:cubicBezTo>
                <a:lnTo>
                  <a:pt x="1817077" y="246185"/>
                </a:lnTo>
                <a:cubicBezTo>
                  <a:pt x="1836681" y="249749"/>
                  <a:pt x="1856011" y="254800"/>
                  <a:pt x="1875692" y="257908"/>
                </a:cubicBezTo>
                <a:cubicBezTo>
                  <a:pt x="1930279" y="266527"/>
                  <a:pt x="1985107" y="273539"/>
                  <a:pt x="2039815" y="281354"/>
                </a:cubicBezTo>
                <a:cubicBezTo>
                  <a:pt x="2067169" y="285262"/>
                  <a:pt x="2094286" y="291586"/>
                  <a:pt x="2121877" y="293077"/>
                </a:cubicBezTo>
                <a:lnTo>
                  <a:pt x="2555630" y="316523"/>
                </a:lnTo>
                <a:cubicBezTo>
                  <a:pt x="2645812" y="310887"/>
                  <a:pt x="2915872" y="293077"/>
                  <a:pt x="2989384" y="293077"/>
                </a:cubicBezTo>
                <a:cubicBezTo>
                  <a:pt x="3130115" y="293077"/>
                  <a:pt x="3270738" y="300892"/>
                  <a:pt x="3411415" y="304800"/>
                </a:cubicBezTo>
                <a:lnTo>
                  <a:pt x="3681046" y="328246"/>
                </a:lnTo>
                <a:cubicBezTo>
                  <a:pt x="3724041" y="332040"/>
                  <a:pt x="3767171" y="334616"/>
                  <a:pt x="3810000" y="339970"/>
                </a:cubicBezTo>
                <a:cubicBezTo>
                  <a:pt x="3841261" y="343878"/>
                  <a:pt x="3872436" y="348558"/>
                  <a:pt x="3903784" y="351693"/>
                </a:cubicBezTo>
                <a:cubicBezTo>
                  <a:pt x="3950605" y="356375"/>
                  <a:pt x="3997599" y="359156"/>
                  <a:pt x="4044461" y="363416"/>
                </a:cubicBezTo>
                <a:lnTo>
                  <a:pt x="4161692" y="375139"/>
                </a:lnTo>
                <a:cubicBezTo>
                  <a:pt x="4266922" y="396185"/>
                  <a:pt x="4200655" y="383587"/>
                  <a:pt x="4360984" y="410308"/>
                </a:cubicBezTo>
                <a:lnTo>
                  <a:pt x="4431323" y="422031"/>
                </a:lnTo>
                <a:cubicBezTo>
                  <a:pt x="4443046" y="425939"/>
                  <a:pt x="4454451" y="430975"/>
                  <a:pt x="4466492" y="433754"/>
                </a:cubicBezTo>
                <a:cubicBezTo>
                  <a:pt x="4505322" y="442715"/>
                  <a:pt x="4545917" y="444598"/>
                  <a:pt x="4583723" y="457200"/>
                </a:cubicBezTo>
                <a:cubicBezTo>
                  <a:pt x="4664121" y="483999"/>
                  <a:pt x="4564325" y="452350"/>
                  <a:pt x="4677507" y="480646"/>
                </a:cubicBezTo>
                <a:cubicBezTo>
                  <a:pt x="4689496" y="483643"/>
                  <a:pt x="4700795" y="488975"/>
                  <a:pt x="4712677" y="492370"/>
                </a:cubicBezTo>
                <a:cubicBezTo>
                  <a:pt x="4836727" y="527814"/>
                  <a:pt x="4662708" y="471806"/>
                  <a:pt x="4829907" y="527539"/>
                </a:cubicBezTo>
                <a:lnTo>
                  <a:pt x="4865077" y="539262"/>
                </a:lnTo>
                <a:lnTo>
                  <a:pt x="4970584" y="609600"/>
                </a:lnTo>
                <a:cubicBezTo>
                  <a:pt x="4982307" y="617415"/>
                  <a:pt x="4995790" y="623083"/>
                  <a:pt x="5005753" y="633046"/>
                </a:cubicBezTo>
                <a:cubicBezTo>
                  <a:pt x="5013569" y="640862"/>
                  <a:pt x="5019722" y="650806"/>
                  <a:pt x="5029200" y="656493"/>
                </a:cubicBezTo>
                <a:cubicBezTo>
                  <a:pt x="5039796" y="662851"/>
                  <a:pt x="5053567" y="662215"/>
                  <a:pt x="5064369" y="668216"/>
                </a:cubicBezTo>
                <a:cubicBezTo>
                  <a:pt x="5185297" y="735398"/>
                  <a:pt x="5090298" y="700305"/>
                  <a:pt x="5169877" y="726831"/>
                </a:cubicBezTo>
                <a:cubicBezTo>
                  <a:pt x="5225610" y="763986"/>
                  <a:pt x="5191680" y="745822"/>
                  <a:pt x="5275384" y="773723"/>
                </a:cubicBezTo>
                <a:cubicBezTo>
                  <a:pt x="5275388" y="773724"/>
                  <a:pt x="5345720" y="797168"/>
                  <a:pt x="5345723" y="797170"/>
                </a:cubicBezTo>
                <a:cubicBezTo>
                  <a:pt x="5357446" y="804985"/>
                  <a:pt x="5368017" y="814894"/>
                  <a:pt x="5380892" y="820616"/>
                </a:cubicBezTo>
                <a:cubicBezTo>
                  <a:pt x="5380900" y="820620"/>
                  <a:pt x="5468811" y="849922"/>
                  <a:pt x="5486400" y="855785"/>
                </a:cubicBezTo>
                <a:cubicBezTo>
                  <a:pt x="5498123" y="859693"/>
                  <a:pt x="5511287" y="860653"/>
                  <a:pt x="5521569" y="867508"/>
                </a:cubicBezTo>
                <a:lnTo>
                  <a:pt x="5591907" y="914400"/>
                </a:lnTo>
                <a:cubicBezTo>
                  <a:pt x="5603630" y="922215"/>
                  <a:pt x="5617114" y="927883"/>
                  <a:pt x="5627077" y="937846"/>
                </a:cubicBezTo>
                <a:cubicBezTo>
                  <a:pt x="5659261" y="970031"/>
                  <a:pt x="5640037" y="957798"/>
                  <a:pt x="5685692" y="973016"/>
                </a:cubicBezTo>
                <a:cubicBezTo>
                  <a:pt x="5693507" y="984739"/>
                  <a:pt x="5698136" y="999383"/>
                  <a:pt x="5709138" y="1008185"/>
                </a:cubicBezTo>
                <a:cubicBezTo>
                  <a:pt x="5718787" y="1015904"/>
                  <a:pt x="5733254" y="1014382"/>
                  <a:pt x="5744307" y="1019908"/>
                </a:cubicBezTo>
                <a:cubicBezTo>
                  <a:pt x="5756909" y="1026209"/>
                  <a:pt x="5767754" y="1035539"/>
                  <a:pt x="5779477" y="1043354"/>
                </a:cubicBezTo>
                <a:cubicBezTo>
                  <a:pt x="5787292" y="1055077"/>
                  <a:pt x="5792320" y="1069245"/>
                  <a:pt x="5802923" y="1078523"/>
                </a:cubicBezTo>
                <a:cubicBezTo>
                  <a:pt x="5824130" y="1097079"/>
                  <a:pt x="5873261" y="1125416"/>
                  <a:pt x="5873261" y="1125416"/>
                </a:cubicBezTo>
                <a:cubicBezTo>
                  <a:pt x="5926284" y="1204950"/>
                  <a:pt x="5900227" y="1175829"/>
                  <a:pt x="5943600" y="1219200"/>
                </a:cubicBezTo>
                <a:cubicBezTo>
                  <a:pt x="5951415" y="1234831"/>
                  <a:pt x="5958055" y="1251107"/>
                  <a:pt x="5967046" y="1266093"/>
                </a:cubicBezTo>
                <a:cubicBezTo>
                  <a:pt x="5981544" y="1290256"/>
                  <a:pt x="6005027" y="1309698"/>
                  <a:pt x="6013938" y="1336431"/>
                </a:cubicBezTo>
                <a:lnTo>
                  <a:pt x="6049107" y="1441939"/>
                </a:lnTo>
                <a:cubicBezTo>
                  <a:pt x="6063414" y="1484861"/>
                  <a:pt x="6077667" y="1524622"/>
                  <a:pt x="6084277" y="1570893"/>
                </a:cubicBezTo>
                <a:cubicBezTo>
                  <a:pt x="6091597" y="1622136"/>
                  <a:pt x="6102673" y="1696235"/>
                  <a:pt x="6107723" y="1746739"/>
                </a:cubicBezTo>
                <a:cubicBezTo>
                  <a:pt x="6112405" y="1793560"/>
                  <a:pt x="6114985" y="1840573"/>
                  <a:pt x="6119446" y="1887416"/>
                </a:cubicBezTo>
                <a:cubicBezTo>
                  <a:pt x="6122801" y="1922642"/>
                  <a:pt x="6127261" y="1957754"/>
                  <a:pt x="6131169" y="1992923"/>
                </a:cubicBezTo>
                <a:cubicBezTo>
                  <a:pt x="6135077" y="2078892"/>
                  <a:pt x="6134329" y="2165200"/>
                  <a:pt x="6142892" y="2250831"/>
                </a:cubicBezTo>
                <a:cubicBezTo>
                  <a:pt x="6146098" y="2282895"/>
                  <a:pt x="6166338" y="2344616"/>
                  <a:pt x="6166338" y="2344616"/>
                </a:cubicBezTo>
                <a:cubicBezTo>
                  <a:pt x="6162430" y="2493108"/>
                  <a:pt x="6161067" y="2641689"/>
                  <a:pt x="6154615" y="2790093"/>
                </a:cubicBezTo>
                <a:cubicBezTo>
                  <a:pt x="6152838" y="2830969"/>
                  <a:pt x="6141217" y="2898951"/>
                  <a:pt x="6131169" y="2942493"/>
                </a:cubicBezTo>
                <a:cubicBezTo>
                  <a:pt x="6128411" y="2954445"/>
                  <a:pt x="6097448" y="3086860"/>
                  <a:pt x="6084277" y="3106616"/>
                </a:cubicBezTo>
                <a:lnTo>
                  <a:pt x="6060830" y="3141785"/>
                </a:lnTo>
                <a:cubicBezTo>
                  <a:pt x="6056922" y="3153508"/>
                  <a:pt x="6054633" y="3165901"/>
                  <a:pt x="6049107" y="3176954"/>
                </a:cubicBezTo>
                <a:cubicBezTo>
                  <a:pt x="6033616" y="3207936"/>
                  <a:pt x="5989963" y="3255461"/>
                  <a:pt x="5967046" y="3270739"/>
                </a:cubicBezTo>
                <a:cubicBezTo>
                  <a:pt x="5955323" y="3278554"/>
                  <a:pt x="5942879" y="3285384"/>
                  <a:pt x="5931877" y="3294185"/>
                </a:cubicBezTo>
                <a:cubicBezTo>
                  <a:pt x="5923246" y="3301090"/>
                  <a:pt x="5917272" y="3310999"/>
                  <a:pt x="5908430" y="3317631"/>
                </a:cubicBezTo>
                <a:cubicBezTo>
                  <a:pt x="5885887" y="3334538"/>
                  <a:pt x="5861538" y="3348892"/>
                  <a:pt x="5838092" y="3364523"/>
                </a:cubicBezTo>
                <a:cubicBezTo>
                  <a:pt x="5826369" y="3372339"/>
                  <a:pt x="5816289" y="3383515"/>
                  <a:pt x="5802923" y="3387970"/>
                </a:cubicBezTo>
                <a:lnTo>
                  <a:pt x="5732584" y="3411416"/>
                </a:lnTo>
                <a:cubicBezTo>
                  <a:pt x="5720861" y="3415324"/>
                  <a:pt x="5707697" y="3416284"/>
                  <a:pt x="5697415" y="3423139"/>
                </a:cubicBezTo>
                <a:cubicBezTo>
                  <a:pt x="5685692" y="3430954"/>
                  <a:pt x="5674848" y="3440284"/>
                  <a:pt x="5662246" y="3446585"/>
                </a:cubicBezTo>
                <a:cubicBezTo>
                  <a:pt x="5651193" y="3452111"/>
                  <a:pt x="5638435" y="3453440"/>
                  <a:pt x="5627077" y="3458308"/>
                </a:cubicBezTo>
                <a:cubicBezTo>
                  <a:pt x="5611014" y="3465192"/>
                  <a:pt x="5595357" y="3473084"/>
                  <a:pt x="5580184" y="3481754"/>
                </a:cubicBezTo>
                <a:cubicBezTo>
                  <a:pt x="5567951" y="3488744"/>
                  <a:pt x="5557617" y="3498899"/>
                  <a:pt x="5545015" y="3505200"/>
                </a:cubicBezTo>
                <a:cubicBezTo>
                  <a:pt x="5533962" y="3510726"/>
                  <a:pt x="5521204" y="3512055"/>
                  <a:pt x="5509846" y="3516923"/>
                </a:cubicBezTo>
                <a:cubicBezTo>
                  <a:pt x="5493783" y="3523807"/>
                  <a:pt x="5478126" y="3531699"/>
                  <a:pt x="5462953" y="3540370"/>
                </a:cubicBezTo>
                <a:cubicBezTo>
                  <a:pt x="5450720" y="3547360"/>
                  <a:pt x="5440386" y="3557515"/>
                  <a:pt x="5427784" y="3563816"/>
                </a:cubicBezTo>
                <a:cubicBezTo>
                  <a:pt x="5416731" y="3569342"/>
                  <a:pt x="5403668" y="3570013"/>
                  <a:pt x="5392615" y="3575539"/>
                </a:cubicBezTo>
                <a:cubicBezTo>
                  <a:pt x="5380013" y="3581840"/>
                  <a:pt x="5368049" y="3589707"/>
                  <a:pt x="5357446" y="3598985"/>
                </a:cubicBezTo>
                <a:cubicBezTo>
                  <a:pt x="5294610" y="3653966"/>
                  <a:pt x="5298140" y="3658635"/>
                  <a:pt x="5251938" y="3727939"/>
                </a:cubicBezTo>
                <a:cubicBezTo>
                  <a:pt x="5244123" y="3739662"/>
                  <a:pt x="5232947" y="3749742"/>
                  <a:pt x="5228492" y="3763108"/>
                </a:cubicBezTo>
                <a:lnTo>
                  <a:pt x="5193323" y="3868616"/>
                </a:lnTo>
                <a:lnTo>
                  <a:pt x="5181600" y="3903785"/>
                </a:lnTo>
                <a:cubicBezTo>
                  <a:pt x="5177692" y="4005385"/>
                  <a:pt x="5176641" y="4107135"/>
                  <a:pt x="5169877" y="4208585"/>
                </a:cubicBezTo>
                <a:cubicBezTo>
                  <a:pt x="5168401" y="4230725"/>
                  <a:pt x="5138333" y="4314939"/>
                  <a:pt x="5134707" y="4325816"/>
                </a:cubicBezTo>
                <a:lnTo>
                  <a:pt x="5122984" y="4360985"/>
                </a:lnTo>
                <a:cubicBezTo>
                  <a:pt x="5119076" y="4372708"/>
                  <a:pt x="5118116" y="4385872"/>
                  <a:pt x="5111261" y="4396154"/>
                </a:cubicBezTo>
                <a:cubicBezTo>
                  <a:pt x="5039097" y="4504399"/>
                  <a:pt x="5131186" y="4371248"/>
                  <a:pt x="5064369" y="4454770"/>
                </a:cubicBezTo>
                <a:cubicBezTo>
                  <a:pt x="5055568" y="4465772"/>
                  <a:pt x="5050886" y="4479976"/>
                  <a:pt x="5040923" y="4489939"/>
                </a:cubicBezTo>
                <a:cubicBezTo>
                  <a:pt x="5007326" y="4523535"/>
                  <a:pt x="5008722" y="4506039"/>
                  <a:pt x="4970584" y="4525108"/>
                </a:cubicBezTo>
                <a:cubicBezTo>
                  <a:pt x="4957982" y="4531409"/>
                  <a:pt x="4948017" y="4542253"/>
                  <a:pt x="4935415" y="4548554"/>
                </a:cubicBezTo>
                <a:cubicBezTo>
                  <a:pt x="4923436" y="4554544"/>
                  <a:pt x="4862068" y="4571399"/>
                  <a:pt x="4853353" y="4572000"/>
                </a:cubicBezTo>
                <a:cubicBezTo>
                  <a:pt x="4755815" y="4578727"/>
                  <a:pt x="4657931" y="4578959"/>
                  <a:pt x="4560277" y="4583723"/>
                </a:cubicBezTo>
                <a:cubicBezTo>
                  <a:pt x="4497706" y="4586775"/>
                  <a:pt x="4435329" y="4593753"/>
                  <a:pt x="4372707" y="4595446"/>
                </a:cubicBezTo>
                <a:lnTo>
                  <a:pt x="3692769" y="4607170"/>
                </a:lnTo>
                <a:lnTo>
                  <a:pt x="3481753" y="4618893"/>
                </a:lnTo>
                <a:cubicBezTo>
                  <a:pt x="3153514" y="4641530"/>
                  <a:pt x="3571185" y="4619867"/>
                  <a:pt x="3200400" y="4642339"/>
                </a:cubicBezTo>
                <a:cubicBezTo>
                  <a:pt x="3122292" y="4647073"/>
                  <a:pt x="3044046" y="4649328"/>
                  <a:pt x="2965938" y="4654062"/>
                </a:cubicBezTo>
                <a:cubicBezTo>
                  <a:pt x="2915081" y="4657144"/>
                  <a:pt x="2864444" y="4663664"/>
                  <a:pt x="2813538" y="4665785"/>
                </a:cubicBezTo>
                <a:cubicBezTo>
                  <a:pt x="2676831" y="4671481"/>
                  <a:pt x="2539999" y="4673600"/>
                  <a:pt x="2403230" y="4677508"/>
                </a:cubicBezTo>
                <a:cubicBezTo>
                  <a:pt x="2289907" y="4673600"/>
                  <a:pt x="2176421" y="4673008"/>
                  <a:pt x="2063261" y="4665785"/>
                </a:cubicBezTo>
                <a:cubicBezTo>
                  <a:pt x="1851790" y="4652287"/>
                  <a:pt x="1911762" y="4647272"/>
                  <a:pt x="1770184" y="4630616"/>
                </a:cubicBezTo>
                <a:cubicBezTo>
                  <a:pt x="1731181" y="4626027"/>
                  <a:pt x="1691922" y="4623764"/>
                  <a:pt x="1652953" y="4618893"/>
                </a:cubicBezTo>
                <a:cubicBezTo>
                  <a:pt x="1545812" y="4605501"/>
                  <a:pt x="1619848" y="4612272"/>
                  <a:pt x="1535723" y="4595446"/>
                </a:cubicBezTo>
                <a:cubicBezTo>
                  <a:pt x="1479390" y="4584179"/>
                  <a:pt x="1429219" y="4579202"/>
                  <a:pt x="1371600" y="4572000"/>
                </a:cubicBezTo>
                <a:cubicBezTo>
                  <a:pt x="1253385" y="4532596"/>
                  <a:pt x="1436764" y="4592722"/>
                  <a:pt x="1289538" y="4548554"/>
                </a:cubicBezTo>
                <a:cubicBezTo>
                  <a:pt x="1265866" y="4541452"/>
                  <a:pt x="1242646" y="4532923"/>
                  <a:pt x="1219200" y="4525108"/>
                </a:cubicBezTo>
                <a:lnTo>
                  <a:pt x="1184030" y="4513385"/>
                </a:lnTo>
                <a:cubicBezTo>
                  <a:pt x="1168399" y="4501662"/>
                  <a:pt x="1150954" y="4492032"/>
                  <a:pt x="1137138" y="4478216"/>
                </a:cubicBezTo>
                <a:cubicBezTo>
                  <a:pt x="1058984" y="4400061"/>
                  <a:pt x="1172307" y="4482122"/>
                  <a:pt x="1078523" y="4419600"/>
                </a:cubicBezTo>
                <a:cubicBezTo>
                  <a:pt x="1053376" y="4344158"/>
                  <a:pt x="1086515" y="4426100"/>
                  <a:pt x="1031630" y="4349262"/>
                </a:cubicBezTo>
                <a:cubicBezTo>
                  <a:pt x="1021472" y="4335042"/>
                  <a:pt x="1016854" y="4317543"/>
                  <a:pt x="1008184" y="4302370"/>
                </a:cubicBezTo>
                <a:cubicBezTo>
                  <a:pt x="986421" y="4264285"/>
                  <a:pt x="981899" y="4264361"/>
                  <a:pt x="949569" y="4232031"/>
                </a:cubicBezTo>
                <a:cubicBezTo>
                  <a:pt x="945661" y="4220308"/>
                  <a:pt x="943847" y="4207664"/>
                  <a:pt x="937846" y="4196862"/>
                </a:cubicBezTo>
                <a:cubicBezTo>
                  <a:pt x="924161" y="4172229"/>
                  <a:pt x="890953" y="4126523"/>
                  <a:pt x="890953" y="4126523"/>
                </a:cubicBezTo>
                <a:cubicBezTo>
                  <a:pt x="863052" y="4042819"/>
                  <a:pt x="881216" y="4076749"/>
                  <a:pt x="844061" y="4021016"/>
                </a:cubicBezTo>
                <a:cubicBezTo>
                  <a:pt x="808488" y="3914294"/>
                  <a:pt x="863058" y="4082856"/>
                  <a:pt x="820615" y="3927231"/>
                </a:cubicBezTo>
                <a:cubicBezTo>
                  <a:pt x="814112" y="3903388"/>
                  <a:pt x="797169" y="3856893"/>
                  <a:pt x="797169" y="3856893"/>
                </a:cubicBezTo>
                <a:cubicBezTo>
                  <a:pt x="793261" y="3833447"/>
                  <a:pt x="790108" y="3809862"/>
                  <a:pt x="785446" y="3786554"/>
                </a:cubicBezTo>
                <a:cubicBezTo>
                  <a:pt x="776588" y="3742265"/>
                  <a:pt x="765228" y="3714175"/>
                  <a:pt x="750277" y="3669323"/>
                </a:cubicBezTo>
                <a:cubicBezTo>
                  <a:pt x="738882" y="3635140"/>
                  <a:pt x="735798" y="3620367"/>
                  <a:pt x="715107" y="3587262"/>
                </a:cubicBezTo>
                <a:cubicBezTo>
                  <a:pt x="704752" y="3570694"/>
                  <a:pt x="691294" y="3556269"/>
                  <a:pt x="679938" y="3540370"/>
                </a:cubicBezTo>
                <a:cubicBezTo>
                  <a:pt x="671749" y="3528905"/>
                  <a:pt x="664681" y="3516665"/>
                  <a:pt x="656492" y="3505200"/>
                </a:cubicBezTo>
                <a:cubicBezTo>
                  <a:pt x="645136" y="3489301"/>
                  <a:pt x="632528" y="3474314"/>
                  <a:pt x="621323" y="3458308"/>
                </a:cubicBezTo>
                <a:cubicBezTo>
                  <a:pt x="605163" y="3435223"/>
                  <a:pt x="590061" y="3411416"/>
                  <a:pt x="574430" y="3387970"/>
                </a:cubicBezTo>
                <a:lnTo>
                  <a:pt x="527538" y="3317631"/>
                </a:lnTo>
                <a:cubicBezTo>
                  <a:pt x="519723" y="3305908"/>
                  <a:pt x="515815" y="3290277"/>
                  <a:pt x="504092" y="3282462"/>
                </a:cubicBezTo>
                <a:lnTo>
                  <a:pt x="468923" y="3259016"/>
                </a:lnTo>
                <a:cubicBezTo>
                  <a:pt x="442296" y="3219076"/>
                  <a:pt x="380775" y="3123977"/>
                  <a:pt x="351692" y="3094893"/>
                </a:cubicBezTo>
                <a:cubicBezTo>
                  <a:pt x="343877" y="3087077"/>
                  <a:pt x="335151" y="3080077"/>
                  <a:pt x="328246" y="3071446"/>
                </a:cubicBezTo>
                <a:cubicBezTo>
                  <a:pt x="319445" y="3060444"/>
                  <a:pt x="313602" y="3047279"/>
                  <a:pt x="304800" y="3036277"/>
                </a:cubicBezTo>
                <a:cubicBezTo>
                  <a:pt x="297895" y="3027646"/>
                  <a:pt x="288258" y="3021462"/>
                  <a:pt x="281353" y="3012831"/>
                </a:cubicBezTo>
                <a:cubicBezTo>
                  <a:pt x="216061" y="2931218"/>
                  <a:pt x="306288" y="3026043"/>
                  <a:pt x="222738" y="2942493"/>
                </a:cubicBezTo>
                <a:cubicBezTo>
                  <a:pt x="194895" y="2858962"/>
                  <a:pt x="206463" y="2903351"/>
                  <a:pt x="199292" y="2743200"/>
                </a:cubicBezTo>
                <a:cubicBezTo>
                  <a:pt x="190021" y="2536152"/>
                  <a:pt x="175846" y="2121877"/>
                  <a:pt x="175846" y="2121877"/>
                </a:cubicBezTo>
                <a:cubicBezTo>
                  <a:pt x="179754" y="2024185"/>
                  <a:pt x="182292" y="1926428"/>
                  <a:pt x="187569" y="1828800"/>
                </a:cubicBezTo>
                <a:cubicBezTo>
                  <a:pt x="192199" y="1743144"/>
                  <a:pt x="201639" y="1666996"/>
                  <a:pt x="211015" y="1582616"/>
                </a:cubicBezTo>
                <a:cubicBezTo>
                  <a:pt x="207107" y="1547447"/>
                  <a:pt x="202813" y="1512318"/>
                  <a:pt x="199292" y="1477108"/>
                </a:cubicBezTo>
                <a:cubicBezTo>
                  <a:pt x="186251" y="1346695"/>
                  <a:pt x="192915" y="1374200"/>
                  <a:pt x="175846" y="1266093"/>
                </a:cubicBezTo>
                <a:cubicBezTo>
                  <a:pt x="168432" y="1219136"/>
                  <a:pt x="167433" y="1170516"/>
                  <a:pt x="152400" y="1125416"/>
                </a:cubicBezTo>
                <a:cubicBezTo>
                  <a:pt x="148492" y="1113693"/>
                  <a:pt x="143929" y="1102168"/>
                  <a:pt x="140677" y="1090246"/>
                </a:cubicBezTo>
                <a:cubicBezTo>
                  <a:pt x="132198" y="1059158"/>
                  <a:pt x="127420" y="1027032"/>
                  <a:pt x="117230" y="996462"/>
                </a:cubicBezTo>
                <a:cubicBezTo>
                  <a:pt x="113322" y="984739"/>
                  <a:pt x="108902" y="973175"/>
                  <a:pt x="105507" y="961293"/>
                </a:cubicBezTo>
                <a:cubicBezTo>
                  <a:pt x="101081" y="945801"/>
                  <a:pt x="98414" y="929833"/>
                  <a:pt x="93784" y="914400"/>
                </a:cubicBezTo>
                <a:cubicBezTo>
                  <a:pt x="86682" y="890728"/>
                  <a:pt x="78153" y="867508"/>
                  <a:pt x="70338" y="844062"/>
                </a:cubicBezTo>
                <a:cubicBezTo>
                  <a:pt x="66430" y="832339"/>
                  <a:pt x="61038" y="821010"/>
                  <a:pt x="58615" y="808893"/>
                </a:cubicBezTo>
                <a:cubicBezTo>
                  <a:pt x="54707" y="789354"/>
                  <a:pt x="51214" y="769728"/>
                  <a:pt x="46892" y="750277"/>
                </a:cubicBezTo>
                <a:cubicBezTo>
                  <a:pt x="43397" y="734549"/>
                  <a:pt x="37818" y="719278"/>
                  <a:pt x="35169" y="703385"/>
                </a:cubicBezTo>
                <a:cubicBezTo>
                  <a:pt x="26084" y="648874"/>
                  <a:pt x="20808" y="593773"/>
                  <a:pt x="11723" y="539262"/>
                </a:cubicBezTo>
                <a:lnTo>
                  <a:pt x="0" y="468923"/>
                </a:lnTo>
                <a:cubicBezTo>
                  <a:pt x="3908" y="429846"/>
                  <a:pt x="6169" y="390570"/>
                  <a:pt x="11723" y="351693"/>
                </a:cubicBezTo>
                <a:cubicBezTo>
                  <a:pt x="14002" y="335743"/>
                  <a:pt x="15452" y="318789"/>
                  <a:pt x="23446" y="304800"/>
                </a:cubicBezTo>
                <a:cubicBezTo>
                  <a:pt x="33816" y="286651"/>
                  <a:pt x="74362" y="255896"/>
                  <a:pt x="93784" y="246185"/>
                </a:cubicBezTo>
                <a:cubicBezTo>
                  <a:pt x="104837" y="240659"/>
                  <a:pt x="117900" y="239988"/>
                  <a:pt x="128953" y="234462"/>
                </a:cubicBezTo>
                <a:cubicBezTo>
                  <a:pt x="141555" y="228161"/>
                  <a:pt x="151248" y="216738"/>
                  <a:pt x="164123" y="211016"/>
                </a:cubicBezTo>
                <a:cubicBezTo>
                  <a:pt x="186707" y="200979"/>
                  <a:pt x="211015" y="195386"/>
                  <a:pt x="234461" y="187570"/>
                </a:cubicBezTo>
                <a:lnTo>
                  <a:pt x="269630" y="175846"/>
                </a:lnTo>
                <a:lnTo>
                  <a:pt x="375138" y="140677"/>
                </a:lnTo>
                <a:cubicBezTo>
                  <a:pt x="386861" y="136769"/>
                  <a:pt x="398319" y="131951"/>
                  <a:pt x="410307" y="128954"/>
                </a:cubicBezTo>
                <a:cubicBezTo>
                  <a:pt x="425332" y="125198"/>
                  <a:pt x="475550" y="113917"/>
                  <a:pt x="492369" y="105508"/>
                </a:cubicBezTo>
                <a:cubicBezTo>
                  <a:pt x="497312" y="103037"/>
                  <a:pt x="482600" y="68385"/>
                  <a:pt x="492369" y="58616"/>
                </a:cubicBezTo>
                <a:close/>
              </a:path>
            </a:pathLst>
          </a:custGeom>
          <a:noFill/>
          <a:ln>
            <a:solidFill>
              <a:srgbClr val="14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337009" y="3128765"/>
            <a:ext cx="939420" cy="1139759"/>
            <a:chOff x="6619912" y="3730968"/>
            <a:chExt cx="1060375" cy="128650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0" t="9363" r="9022" b="15335"/>
            <a:stretch/>
          </p:blipFill>
          <p:spPr>
            <a:xfrm>
              <a:off x="6619913" y="3730968"/>
              <a:ext cx="1060374" cy="106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912" y="4797768"/>
              <a:ext cx="972163" cy="219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6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GEDDER’S ARCHITECTURE AND TECHNOLOGIES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21" y="2531135"/>
            <a:ext cx="4210684" cy="30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17" y="1390990"/>
            <a:ext cx="999630" cy="8740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21" y="2254581"/>
            <a:ext cx="989094" cy="98909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254370" y="2022387"/>
            <a:ext cx="5462953" cy="4143952"/>
          </a:xfrm>
          <a:custGeom>
            <a:avLst/>
            <a:gdLst>
              <a:gd name="connsiteX0" fmla="*/ 492369 w 6166338"/>
              <a:gd name="connsiteY0" fmla="*/ 58616 h 4677508"/>
              <a:gd name="connsiteX1" fmla="*/ 550984 w 6166338"/>
              <a:gd name="connsiteY1" fmla="*/ 46893 h 4677508"/>
              <a:gd name="connsiteX2" fmla="*/ 644769 w 6166338"/>
              <a:gd name="connsiteY2" fmla="*/ 23446 h 4677508"/>
              <a:gd name="connsiteX3" fmla="*/ 902677 w 6166338"/>
              <a:gd name="connsiteY3" fmla="*/ 0 h 4677508"/>
              <a:gd name="connsiteX4" fmla="*/ 1148861 w 6166338"/>
              <a:gd name="connsiteY4" fmla="*/ 11723 h 4677508"/>
              <a:gd name="connsiteX5" fmla="*/ 1219200 w 6166338"/>
              <a:gd name="connsiteY5" fmla="*/ 35170 h 4677508"/>
              <a:gd name="connsiteX6" fmla="*/ 1324707 w 6166338"/>
              <a:gd name="connsiteY6" fmla="*/ 70339 h 4677508"/>
              <a:gd name="connsiteX7" fmla="*/ 1395046 w 6166338"/>
              <a:gd name="connsiteY7" fmla="*/ 93785 h 4677508"/>
              <a:gd name="connsiteX8" fmla="*/ 1430215 w 6166338"/>
              <a:gd name="connsiteY8" fmla="*/ 117231 h 4677508"/>
              <a:gd name="connsiteX9" fmla="*/ 1500553 w 6166338"/>
              <a:gd name="connsiteY9" fmla="*/ 140677 h 4677508"/>
              <a:gd name="connsiteX10" fmla="*/ 1535723 w 6166338"/>
              <a:gd name="connsiteY10" fmla="*/ 152400 h 4677508"/>
              <a:gd name="connsiteX11" fmla="*/ 1641230 w 6166338"/>
              <a:gd name="connsiteY11" fmla="*/ 199293 h 4677508"/>
              <a:gd name="connsiteX12" fmla="*/ 1711569 w 6166338"/>
              <a:gd name="connsiteY12" fmla="*/ 222739 h 4677508"/>
              <a:gd name="connsiteX13" fmla="*/ 1746738 w 6166338"/>
              <a:gd name="connsiteY13" fmla="*/ 234462 h 4677508"/>
              <a:gd name="connsiteX14" fmla="*/ 1817077 w 6166338"/>
              <a:gd name="connsiteY14" fmla="*/ 246185 h 4677508"/>
              <a:gd name="connsiteX15" fmla="*/ 1875692 w 6166338"/>
              <a:gd name="connsiteY15" fmla="*/ 257908 h 4677508"/>
              <a:gd name="connsiteX16" fmla="*/ 2039815 w 6166338"/>
              <a:gd name="connsiteY16" fmla="*/ 281354 h 4677508"/>
              <a:gd name="connsiteX17" fmla="*/ 2121877 w 6166338"/>
              <a:gd name="connsiteY17" fmla="*/ 293077 h 4677508"/>
              <a:gd name="connsiteX18" fmla="*/ 2555630 w 6166338"/>
              <a:gd name="connsiteY18" fmla="*/ 316523 h 4677508"/>
              <a:gd name="connsiteX19" fmla="*/ 2989384 w 6166338"/>
              <a:gd name="connsiteY19" fmla="*/ 293077 h 4677508"/>
              <a:gd name="connsiteX20" fmla="*/ 3411415 w 6166338"/>
              <a:gd name="connsiteY20" fmla="*/ 304800 h 4677508"/>
              <a:gd name="connsiteX21" fmla="*/ 3681046 w 6166338"/>
              <a:gd name="connsiteY21" fmla="*/ 328246 h 4677508"/>
              <a:gd name="connsiteX22" fmla="*/ 3810000 w 6166338"/>
              <a:gd name="connsiteY22" fmla="*/ 339970 h 4677508"/>
              <a:gd name="connsiteX23" fmla="*/ 3903784 w 6166338"/>
              <a:gd name="connsiteY23" fmla="*/ 351693 h 4677508"/>
              <a:gd name="connsiteX24" fmla="*/ 4044461 w 6166338"/>
              <a:gd name="connsiteY24" fmla="*/ 363416 h 4677508"/>
              <a:gd name="connsiteX25" fmla="*/ 4161692 w 6166338"/>
              <a:gd name="connsiteY25" fmla="*/ 375139 h 4677508"/>
              <a:gd name="connsiteX26" fmla="*/ 4360984 w 6166338"/>
              <a:gd name="connsiteY26" fmla="*/ 410308 h 4677508"/>
              <a:gd name="connsiteX27" fmla="*/ 4431323 w 6166338"/>
              <a:gd name="connsiteY27" fmla="*/ 422031 h 4677508"/>
              <a:gd name="connsiteX28" fmla="*/ 4466492 w 6166338"/>
              <a:gd name="connsiteY28" fmla="*/ 433754 h 4677508"/>
              <a:gd name="connsiteX29" fmla="*/ 4583723 w 6166338"/>
              <a:gd name="connsiteY29" fmla="*/ 457200 h 4677508"/>
              <a:gd name="connsiteX30" fmla="*/ 4677507 w 6166338"/>
              <a:gd name="connsiteY30" fmla="*/ 480646 h 4677508"/>
              <a:gd name="connsiteX31" fmla="*/ 4712677 w 6166338"/>
              <a:gd name="connsiteY31" fmla="*/ 492370 h 4677508"/>
              <a:gd name="connsiteX32" fmla="*/ 4829907 w 6166338"/>
              <a:gd name="connsiteY32" fmla="*/ 527539 h 4677508"/>
              <a:gd name="connsiteX33" fmla="*/ 4865077 w 6166338"/>
              <a:gd name="connsiteY33" fmla="*/ 539262 h 4677508"/>
              <a:gd name="connsiteX34" fmla="*/ 4970584 w 6166338"/>
              <a:gd name="connsiteY34" fmla="*/ 609600 h 4677508"/>
              <a:gd name="connsiteX35" fmla="*/ 5005753 w 6166338"/>
              <a:gd name="connsiteY35" fmla="*/ 633046 h 4677508"/>
              <a:gd name="connsiteX36" fmla="*/ 5029200 w 6166338"/>
              <a:gd name="connsiteY36" fmla="*/ 656493 h 4677508"/>
              <a:gd name="connsiteX37" fmla="*/ 5064369 w 6166338"/>
              <a:gd name="connsiteY37" fmla="*/ 668216 h 4677508"/>
              <a:gd name="connsiteX38" fmla="*/ 5169877 w 6166338"/>
              <a:gd name="connsiteY38" fmla="*/ 726831 h 4677508"/>
              <a:gd name="connsiteX39" fmla="*/ 5275384 w 6166338"/>
              <a:gd name="connsiteY39" fmla="*/ 773723 h 4677508"/>
              <a:gd name="connsiteX40" fmla="*/ 5345723 w 6166338"/>
              <a:gd name="connsiteY40" fmla="*/ 797170 h 4677508"/>
              <a:gd name="connsiteX41" fmla="*/ 5380892 w 6166338"/>
              <a:gd name="connsiteY41" fmla="*/ 820616 h 4677508"/>
              <a:gd name="connsiteX42" fmla="*/ 5486400 w 6166338"/>
              <a:gd name="connsiteY42" fmla="*/ 855785 h 4677508"/>
              <a:gd name="connsiteX43" fmla="*/ 5521569 w 6166338"/>
              <a:gd name="connsiteY43" fmla="*/ 867508 h 4677508"/>
              <a:gd name="connsiteX44" fmla="*/ 5591907 w 6166338"/>
              <a:gd name="connsiteY44" fmla="*/ 914400 h 4677508"/>
              <a:gd name="connsiteX45" fmla="*/ 5627077 w 6166338"/>
              <a:gd name="connsiteY45" fmla="*/ 937846 h 4677508"/>
              <a:gd name="connsiteX46" fmla="*/ 5685692 w 6166338"/>
              <a:gd name="connsiteY46" fmla="*/ 973016 h 4677508"/>
              <a:gd name="connsiteX47" fmla="*/ 5709138 w 6166338"/>
              <a:gd name="connsiteY47" fmla="*/ 1008185 h 4677508"/>
              <a:gd name="connsiteX48" fmla="*/ 5744307 w 6166338"/>
              <a:gd name="connsiteY48" fmla="*/ 1019908 h 4677508"/>
              <a:gd name="connsiteX49" fmla="*/ 5779477 w 6166338"/>
              <a:gd name="connsiteY49" fmla="*/ 1043354 h 4677508"/>
              <a:gd name="connsiteX50" fmla="*/ 5802923 w 6166338"/>
              <a:gd name="connsiteY50" fmla="*/ 1078523 h 4677508"/>
              <a:gd name="connsiteX51" fmla="*/ 5873261 w 6166338"/>
              <a:gd name="connsiteY51" fmla="*/ 1125416 h 4677508"/>
              <a:gd name="connsiteX52" fmla="*/ 5943600 w 6166338"/>
              <a:gd name="connsiteY52" fmla="*/ 1219200 h 4677508"/>
              <a:gd name="connsiteX53" fmla="*/ 5967046 w 6166338"/>
              <a:gd name="connsiteY53" fmla="*/ 1266093 h 4677508"/>
              <a:gd name="connsiteX54" fmla="*/ 6013938 w 6166338"/>
              <a:gd name="connsiteY54" fmla="*/ 1336431 h 4677508"/>
              <a:gd name="connsiteX55" fmla="*/ 6049107 w 6166338"/>
              <a:gd name="connsiteY55" fmla="*/ 1441939 h 4677508"/>
              <a:gd name="connsiteX56" fmla="*/ 6084277 w 6166338"/>
              <a:gd name="connsiteY56" fmla="*/ 1570893 h 4677508"/>
              <a:gd name="connsiteX57" fmla="*/ 6107723 w 6166338"/>
              <a:gd name="connsiteY57" fmla="*/ 1746739 h 4677508"/>
              <a:gd name="connsiteX58" fmla="*/ 6119446 w 6166338"/>
              <a:gd name="connsiteY58" fmla="*/ 1887416 h 4677508"/>
              <a:gd name="connsiteX59" fmla="*/ 6131169 w 6166338"/>
              <a:gd name="connsiteY59" fmla="*/ 1992923 h 4677508"/>
              <a:gd name="connsiteX60" fmla="*/ 6142892 w 6166338"/>
              <a:gd name="connsiteY60" fmla="*/ 2250831 h 4677508"/>
              <a:gd name="connsiteX61" fmla="*/ 6166338 w 6166338"/>
              <a:gd name="connsiteY61" fmla="*/ 2344616 h 4677508"/>
              <a:gd name="connsiteX62" fmla="*/ 6154615 w 6166338"/>
              <a:gd name="connsiteY62" fmla="*/ 2790093 h 4677508"/>
              <a:gd name="connsiteX63" fmla="*/ 6131169 w 6166338"/>
              <a:gd name="connsiteY63" fmla="*/ 2942493 h 4677508"/>
              <a:gd name="connsiteX64" fmla="*/ 6084277 w 6166338"/>
              <a:gd name="connsiteY64" fmla="*/ 3106616 h 4677508"/>
              <a:gd name="connsiteX65" fmla="*/ 6060830 w 6166338"/>
              <a:gd name="connsiteY65" fmla="*/ 3141785 h 4677508"/>
              <a:gd name="connsiteX66" fmla="*/ 6049107 w 6166338"/>
              <a:gd name="connsiteY66" fmla="*/ 3176954 h 4677508"/>
              <a:gd name="connsiteX67" fmla="*/ 5967046 w 6166338"/>
              <a:gd name="connsiteY67" fmla="*/ 3270739 h 4677508"/>
              <a:gd name="connsiteX68" fmla="*/ 5931877 w 6166338"/>
              <a:gd name="connsiteY68" fmla="*/ 3294185 h 4677508"/>
              <a:gd name="connsiteX69" fmla="*/ 5908430 w 6166338"/>
              <a:gd name="connsiteY69" fmla="*/ 3317631 h 4677508"/>
              <a:gd name="connsiteX70" fmla="*/ 5838092 w 6166338"/>
              <a:gd name="connsiteY70" fmla="*/ 3364523 h 4677508"/>
              <a:gd name="connsiteX71" fmla="*/ 5802923 w 6166338"/>
              <a:gd name="connsiteY71" fmla="*/ 3387970 h 4677508"/>
              <a:gd name="connsiteX72" fmla="*/ 5732584 w 6166338"/>
              <a:gd name="connsiteY72" fmla="*/ 3411416 h 4677508"/>
              <a:gd name="connsiteX73" fmla="*/ 5697415 w 6166338"/>
              <a:gd name="connsiteY73" fmla="*/ 3423139 h 4677508"/>
              <a:gd name="connsiteX74" fmla="*/ 5662246 w 6166338"/>
              <a:gd name="connsiteY74" fmla="*/ 3446585 h 4677508"/>
              <a:gd name="connsiteX75" fmla="*/ 5627077 w 6166338"/>
              <a:gd name="connsiteY75" fmla="*/ 3458308 h 4677508"/>
              <a:gd name="connsiteX76" fmla="*/ 5580184 w 6166338"/>
              <a:gd name="connsiteY76" fmla="*/ 3481754 h 4677508"/>
              <a:gd name="connsiteX77" fmla="*/ 5545015 w 6166338"/>
              <a:gd name="connsiteY77" fmla="*/ 3505200 h 4677508"/>
              <a:gd name="connsiteX78" fmla="*/ 5509846 w 6166338"/>
              <a:gd name="connsiteY78" fmla="*/ 3516923 h 4677508"/>
              <a:gd name="connsiteX79" fmla="*/ 5462953 w 6166338"/>
              <a:gd name="connsiteY79" fmla="*/ 3540370 h 4677508"/>
              <a:gd name="connsiteX80" fmla="*/ 5427784 w 6166338"/>
              <a:gd name="connsiteY80" fmla="*/ 3563816 h 4677508"/>
              <a:gd name="connsiteX81" fmla="*/ 5392615 w 6166338"/>
              <a:gd name="connsiteY81" fmla="*/ 3575539 h 4677508"/>
              <a:gd name="connsiteX82" fmla="*/ 5357446 w 6166338"/>
              <a:gd name="connsiteY82" fmla="*/ 3598985 h 4677508"/>
              <a:gd name="connsiteX83" fmla="*/ 5251938 w 6166338"/>
              <a:gd name="connsiteY83" fmla="*/ 3727939 h 4677508"/>
              <a:gd name="connsiteX84" fmla="*/ 5228492 w 6166338"/>
              <a:gd name="connsiteY84" fmla="*/ 3763108 h 4677508"/>
              <a:gd name="connsiteX85" fmla="*/ 5193323 w 6166338"/>
              <a:gd name="connsiteY85" fmla="*/ 3868616 h 4677508"/>
              <a:gd name="connsiteX86" fmla="*/ 5181600 w 6166338"/>
              <a:gd name="connsiteY86" fmla="*/ 3903785 h 4677508"/>
              <a:gd name="connsiteX87" fmla="*/ 5169877 w 6166338"/>
              <a:gd name="connsiteY87" fmla="*/ 4208585 h 4677508"/>
              <a:gd name="connsiteX88" fmla="*/ 5134707 w 6166338"/>
              <a:gd name="connsiteY88" fmla="*/ 4325816 h 4677508"/>
              <a:gd name="connsiteX89" fmla="*/ 5122984 w 6166338"/>
              <a:gd name="connsiteY89" fmla="*/ 4360985 h 4677508"/>
              <a:gd name="connsiteX90" fmla="*/ 5111261 w 6166338"/>
              <a:gd name="connsiteY90" fmla="*/ 4396154 h 4677508"/>
              <a:gd name="connsiteX91" fmla="*/ 5064369 w 6166338"/>
              <a:gd name="connsiteY91" fmla="*/ 4454770 h 4677508"/>
              <a:gd name="connsiteX92" fmla="*/ 5040923 w 6166338"/>
              <a:gd name="connsiteY92" fmla="*/ 4489939 h 4677508"/>
              <a:gd name="connsiteX93" fmla="*/ 4970584 w 6166338"/>
              <a:gd name="connsiteY93" fmla="*/ 4525108 h 4677508"/>
              <a:gd name="connsiteX94" fmla="*/ 4935415 w 6166338"/>
              <a:gd name="connsiteY94" fmla="*/ 4548554 h 4677508"/>
              <a:gd name="connsiteX95" fmla="*/ 4853353 w 6166338"/>
              <a:gd name="connsiteY95" fmla="*/ 4572000 h 4677508"/>
              <a:gd name="connsiteX96" fmla="*/ 4560277 w 6166338"/>
              <a:gd name="connsiteY96" fmla="*/ 4583723 h 4677508"/>
              <a:gd name="connsiteX97" fmla="*/ 4372707 w 6166338"/>
              <a:gd name="connsiteY97" fmla="*/ 4595446 h 4677508"/>
              <a:gd name="connsiteX98" fmla="*/ 3692769 w 6166338"/>
              <a:gd name="connsiteY98" fmla="*/ 4607170 h 4677508"/>
              <a:gd name="connsiteX99" fmla="*/ 3481753 w 6166338"/>
              <a:gd name="connsiteY99" fmla="*/ 4618893 h 4677508"/>
              <a:gd name="connsiteX100" fmla="*/ 3200400 w 6166338"/>
              <a:gd name="connsiteY100" fmla="*/ 4642339 h 4677508"/>
              <a:gd name="connsiteX101" fmla="*/ 2965938 w 6166338"/>
              <a:gd name="connsiteY101" fmla="*/ 4654062 h 4677508"/>
              <a:gd name="connsiteX102" fmla="*/ 2813538 w 6166338"/>
              <a:gd name="connsiteY102" fmla="*/ 4665785 h 4677508"/>
              <a:gd name="connsiteX103" fmla="*/ 2403230 w 6166338"/>
              <a:gd name="connsiteY103" fmla="*/ 4677508 h 4677508"/>
              <a:gd name="connsiteX104" fmla="*/ 2063261 w 6166338"/>
              <a:gd name="connsiteY104" fmla="*/ 4665785 h 4677508"/>
              <a:gd name="connsiteX105" fmla="*/ 1770184 w 6166338"/>
              <a:gd name="connsiteY105" fmla="*/ 4630616 h 4677508"/>
              <a:gd name="connsiteX106" fmla="*/ 1652953 w 6166338"/>
              <a:gd name="connsiteY106" fmla="*/ 4618893 h 4677508"/>
              <a:gd name="connsiteX107" fmla="*/ 1535723 w 6166338"/>
              <a:gd name="connsiteY107" fmla="*/ 4595446 h 4677508"/>
              <a:gd name="connsiteX108" fmla="*/ 1371600 w 6166338"/>
              <a:gd name="connsiteY108" fmla="*/ 4572000 h 4677508"/>
              <a:gd name="connsiteX109" fmla="*/ 1289538 w 6166338"/>
              <a:gd name="connsiteY109" fmla="*/ 4548554 h 4677508"/>
              <a:gd name="connsiteX110" fmla="*/ 1219200 w 6166338"/>
              <a:gd name="connsiteY110" fmla="*/ 4525108 h 4677508"/>
              <a:gd name="connsiteX111" fmla="*/ 1184030 w 6166338"/>
              <a:gd name="connsiteY111" fmla="*/ 4513385 h 4677508"/>
              <a:gd name="connsiteX112" fmla="*/ 1137138 w 6166338"/>
              <a:gd name="connsiteY112" fmla="*/ 4478216 h 4677508"/>
              <a:gd name="connsiteX113" fmla="*/ 1078523 w 6166338"/>
              <a:gd name="connsiteY113" fmla="*/ 4419600 h 4677508"/>
              <a:gd name="connsiteX114" fmla="*/ 1031630 w 6166338"/>
              <a:gd name="connsiteY114" fmla="*/ 4349262 h 4677508"/>
              <a:gd name="connsiteX115" fmla="*/ 1008184 w 6166338"/>
              <a:gd name="connsiteY115" fmla="*/ 4302370 h 4677508"/>
              <a:gd name="connsiteX116" fmla="*/ 949569 w 6166338"/>
              <a:gd name="connsiteY116" fmla="*/ 4232031 h 4677508"/>
              <a:gd name="connsiteX117" fmla="*/ 937846 w 6166338"/>
              <a:gd name="connsiteY117" fmla="*/ 4196862 h 4677508"/>
              <a:gd name="connsiteX118" fmla="*/ 890953 w 6166338"/>
              <a:gd name="connsiteY118" fmla="*/ 4126523 h 4677508"/>
              <a:gd name="connsiteX119" fmla="*/ 844061 w 6166338"/>
              <a:gd name="connsiteY119" fmla="*/ 4021016 h 4677508"/>
              <a:gd name="connsiteX120" fmla="*/ 820615 w 6166338"/>
              <a:gd name="connsiteY120" fmla="*/ 3927231 h 4677508"/>
              <a:gd name="connsiteX121" fmla="*/ 797169 w 6166338"/>
              <a:gd name="connsiteY121" fmla="*/ 3856893 h 4677508"/>
              <a:gd name="connsiteX122" fmla="*/ 785446 w 6166338"/>
              <a:gd name="connsiteY122" fmla="*/ 3786554 h 4677508"/>
              <a:gd name="connsiteX123" fmla="*/ 750277 w 6166338"/>
              <a:gd name="connsiteY123" fmla="*/ 3669323 h 4677508"/>
              <a:gd name="connsiteX124" fmla="*/ 715107 w 6166338"/>
              <a:gd name="connsiteY124" fmla="*/ 3587262 h 4677508"/>
              <a:gd name="connsiteX125" fmla="*/ 679938 w 6166338"/>
              <a:gd name="connsiteY125" fmla="*/ 3540370 h 4677508"/>
              <a:gd name="connsiteX126" fmla="*/ 656492 w 6166338"/>
              <a:gd name="connsiteY126" fmla="*/ 3505200 h 4677508"/>
              <a:gd name="connsiteX127" fmla="*/ 621323 w 6166338"/>
              <a:gd name="connsiteY127" fmla="*/ 3458308 h 4677508"/>
              <a:gd name="connsiteX128" fmla="*/ 574430 w 6166338"/>
              <a:gd name="connsiteY128" fmla="*/ 3387970 h 4677508"/>
              <a:gd name="connsiteX129" fmla="*/ 527538 w 6166338"/>
              <a:gd name="connsiteY129" fmla="*/ 3317631 h 4677508"/>
              <a:gd name="connsiteX130" fmla="*/ 504092 w 6166338"/>
              <a:gd name="connsiteY130" fmla="*/ 3282462 h 4677508"/>
              <a:gd name="connsiteX131" fmla="*/ 468923 w 6166338"/>
              <a:gd name="connsiteY131" fmla="*/ 3259016 h 4677508"/>
              <a:gd name="connsiteX132" fmla="*/ 351692 w 6166338"/>
              <a:gd name="connsiteY132" fmla="*/ 3094893 h 4677508"/>
              <a:gd name="connsiteX133" fmla="*/ 328246 w 6166338"/>
              <a:gd name="connsiteY133" fmla="*/ 3071446 h 4677508"/>
              <a:gd name="connsiteX134" fmla="*/ 304800 w 6166338"/>
              <a:gd name="connsiteY134" fmla="*/ 3036277 h 4677508"/>
              <a:gd name="connsiteX135" fmla="*/ 281353 w 6166338"/>
              <a:gd name="connsiteY135" fmla="*/ 3012831 h 4677508"/>
              <a:gd name="connsiteX136" fmla="*/ 222738 w 6166338"/>
              <a:gd name="connsiteY136" fmla="*/ 2942493 h 4677508"/>
              <a:gd name="connsiteX137" fmla="*/ 199292 w 6166338"/>
              <a:gd name="connsiteY137" fmla="*/ 2743200 h 4677508"/>
              <a:gd name="connsiteX138" fmla="*/ 175846 w 6166338"/>
              <a:gd name="connsiteY138" fmla="*/ 2121877 h 4677508"/>
              <a:gd name="connsiteX139" fmla="*/ 187569 w 6166338"/>
              <a:gd name="connsiteY139" fmla="*/ 1828800 h 4677508"/>
              <a:gd name="connsiteX140" fmla="*/ 211015 w 6166338"/>
              <a:gd name="connsiteY140" fmla="*/ 1582616 h 4677508"/>
              <a:gd name="connsiteX141" fmla="*/ 199292 w 6166338"/>
              <a:gd name="connsiteY141" fmla="*/ 1477108 h 4677508"/>
              <a:gd name="connsiteX142" fmla="*/ 175846 w 6166338"/>
              <a:gd name="connsiteY142" fmla="*/ 1266093 h 4677508"/>
              <a:gd name="connsiteX143" fmla="*/ 152400 w 6166338"/>
              <a:gd name="connsiteY143" fmla="*/ 1125416 h 4677508"/>
              <a:gd name="connsiteX144" fmla="*/ 140677 w 6166338"/>
              <a:gd name="connsiteY144" fmla="*/ 1090246 h 4677508"/>
              <a:gd name="connsiteX145" fmla="*/ 117230 w 6166338"/>
              <a:gd name="connsiteY145" fmla="*/ 996462 h 4677508"/>
              <a:gd name="connsiteX146" fmla="*/ 105507 w 6166338"/>
              <a:gd name="connsiteY146" fmla="*/ 961293 h 4677508"/>
              <a:gd name="connsiteX147" fmla="*/ 93784 w 6166338"/>
              <a:gd name="connsiteY147" fmla="*/ 914400 h 4677508"/>
              <a:gd name="connsiteX148" fmla="*/ 70338 w 6166338"/>
              <a:gd name="connsiteY148" fmla="*/ 844062 h 4677508"/>
              <a:gd name="connsiteX149" fmla="*/ 58615 w 6166338"/>
              <a:gd name="connsiteY149" fmla="*/ 808893 h 4677508"/>
              <a:gd name="connsiteX150" fmla="*/ 46892 w 6166338"/>
              <a:gd name="connsiteY150" fmla="*/ 750277 h 4677508"/>
              <a:gd name="connsiteX151" fmla="*/ 35169 w 6166338"/>
              <a:gd name="connsiteY151" fmla="*/ 703385 h 4677508"/>
              <a:gd name="connsiteX152" fmla="*/ 11723 w 6166338"/>
              <a:gd name="connsiteY152" fmla="*/ 539262 h 4677508"/>
              <a:gd name="connsiteX153" fmla="*/ 0 w 6166338"/>
              <a:gd name="connsiteY153" fmla="*/ 468923 h 4677508"/>
              <a:gd name="connsiteX154" fmla="*/ 11723 w 6166338"/>
              <a:gd name="connsiteY154" fmla="*/ 351693 h 4677508"/>
              <a:gd name="connsiteX155" fmla="*/ 23446 w 6166338"/>
              <a:gd name="connsiteY155" fmla="*/ 304800 h 4677508"/>
              <a:gd name="connsiteX156" fmla="*/ 93784 w 6166338"/>
              <a:gd name="connsiteY156" fmla="*/ 246185 h 4677508"/>
              <a:gd name="connsiteX157" fmla="*/ 128953 w 6166338"/>
              <a:gd name="connsiteY157" fmla="*/ 234462 h 4677508"/>
              <a:gd name="connsiteX158" fmla="*/ 164123 w 6166338"/>
              <a:gd name="connsiteY158" fmla="*/ 211016 h 4677508"/>
              <a:gd name="connsiteX159" fmla="*/ 234461 w 6166338"/>
              <a:gd name="connsiteY159" fmla="*/ 187570 h 4677508"/>
              <a:gd name="connsiteX160" fmla="*/ 269630 w 6166338"/>
              <a:gd name="connsiteY160" fmla="*/ 175846 h 4677508"/>
              <a:gd name="connsiteX161" fmla="*/ 375138 w 6166338"/>
              <a:gd name="connsiteY161" fmla="*/ 140677 h 4677508"/>
              <a:gd name="connsiteX162" fmla="*/ 410307 w 6166338"/>
              <a:gd name="connsiteY162" fmla="*/ 128954 h 4677508"/>
              <a:gd name="connsiteX163" fmla="*/ 492369 w 6166338"/>
              <a:gd name="connsiteY163" fmla="*/ 105508 h 4677508"/>
              <a:gd name="connsiteX164" fmla="*/ 492369 w 6166338"/>
              <a:gd name="connsiteY164" fmla="*/ 58616 h 467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166338" h="4677508">
                <a:moveTo>
                  <a:pt x="492369" y="58616"/>
                </a:moveTo>
                <a:cubicBezTo>
                  <a:pt x="502138" y="48847"/>
                  <a:pt x="531654" y="51726"/>
                  <a:pt x="550984" y="46893"/>
                </a:cubicBezTo>
                <a:cubicBezTo>
                  <a:pt x="641580" y="24244"/>
                  <a:pt x="515141" y="45051"/>
                  <a:pt x="644769" y="23446"/>
                </a:cubicBezTo>
                <a:cubicBezTo>
                  <a:pt x="751594" y="5641"/>
                  <a:pt x="770251" y="8828"/>
                  <a:pt x="902677" y="0"/>
                </a:cubicBezTo>
                <a:cubicBezTo>
                  <a:pt x="984738" y="3908"/>
                  <a:pt x="1067209" y="2650"/>
                  <a:pt x="1148861" y="11723"/>
                </a:cubicBezTo>
                <a:cubicBezTo>
                  <a:pt x="1173425" y="14452"/>
                  <a:pt x="1195754" y="27354"/>
                  <a:pt x="1219200" y="35170"/>
                </a:cubicBezTo>
                <a:lnTo>
                  <a:pt x="1324707" y="70339"/>
                </a:lnTo>
                <a:cubicBezTo>
                  <a:pt x="1324708" y="70339"/>
                  <a:pt x="1395045" y="93784"/>
                  <a:pt x="1395046" y="93785"/>
                </a:cubicBezTo>
                <a:cubicBezTo>
                  <a:pt x="1406769" y="101600"/>
                  <a:pt x="1417340" y="111509"/>
                  <a:pt x="1430215" y="117231"/>
                </a:cubicBezTo>
                <a:cubicBezTo>
                  <a:pt x="1452799" y="127268"/>
                  <a:pt x="1477107" y="132862"/>
                  <a:pt x="1500553" y="140677"/>
                </a:cubicBezTo>
                <a:lnTo>
                  <a:pt x="1535723" y="152400"/>
                </a:lnTo>
                <a:cubicBezTo>
                  <a:pt x="1591454" y="189554"/>
                  <a:pt x="1557528" y="171392"/>
                  <a:pt x="1641230" y="199293"/>
                </a:cubicBezTo>
                <a:lnTo>
                  <a:pt x="1711569" y="222739"/>
                </a:lnTo>
                <a:cubicBezTo>
                  <a:pt x="1723292" y="226647"/>
                  <a:pt x="1734549" y="232431"/>
                  <a:pt x="1746738" y="234462"/>
                </a:cubicBezTo>
                <a:lnTo>
                  <a:pt x="1817077" y="246185"/>
                </a:lnTo>
                <a:cubicBezTo>
                  <a:pt x="1836681" y="249749"/>
                  <a:pt x="1856011" y="254800"/>
                  <a:pt x="1875692" y="257908"/>
                </a:cubicBezTo>
                <a:cubicBezTo>
                  <a:pt x="1930279" y="266527"/>
                  <a:pt x="1985107" y="273539"/>
                  <a:pt x="2039815" y="281354"/>
                </a:cubicBezTo>
                <a:cubicBezTo>
                  <a:pt x="2067169" y="285262"/>
                  <a:pt x="2094286" y="291586"/>
                  <a:pt x="2121877" y="293077"/>
                </a:cubicBezTo>
                <a:lnTo>
                  <a:pt x="2555630" y="316523"/>
                </a:lnTo>
                <a:cubicBezTo>
                  <a:pt x="2645812" y="310887"/>
                  <a:pt x="2915872" y="293077"/>
                  <a:pt x="2989384" y="293077"/>
                </a:cubicBezTo>
                <a:cubicBezTo>
                  <a:pt x="3130115" y="293077"/>
                  <a:pt x="3270738" y="300892"/>
                  <a:pt x="3411415" y="304800"/>
                </a:cubicBezTo>
                <a:lnTo>
                  <a:pt x="3681046" y="328246"/>
                </a:lnTo>
                <a:cubicBezTo>
                  <a:pt x="3724041" y="332040"/>
                  <a:pt x="3767171" y="334616"/>
                  <a:pt x="3810000" y="339970"/>
                </a:cubicBezTo>
                <a:cubicBezTo>
                  <a:pt x="3841261" y="343878"/>
                  <a:pt x="3872436" y="348558"/>
                  <a:pt x="3903784" y="351693"/>
                </a:cubicBezTo>
                <a:cubicBezTo>
                  <a:pt x="3950605" y="356375"/>
                  <a:pt x="3997599" y="359156"/>
                  <a:pt x="4044461" y="363416"/>
                </a:cubicBezTo>
                <a:lnTo>
                  <a:pt x="4161692" y="375139"/>
                </a:lnTo>
                <a:cubicBezTo>
                  <a:pt x="4266922" y="396185"/>
                  <a:pt x="4200655" y="383587"/>
                  <a:pt x="4360984" y="410308"/>
                </a:cubicBezTo>
                <a:lnTo>
                  <a:pt x="4431323" y="422031"/>
                </a:lnTo>
                <a:cubicBezTo>
                  <a:pt x="4443046" y="425939"/>
                  <a:pt x="4454451" y="430975"/>
                  <a:pt x="4466492" y="433754"/>
                </a:cubicBezTo>
                <a:cubicBezTo>
                  <a:pt x="4505322" y="442715"/>
                  <a:pt x="4545917" y="444598"/>
                  <a:pt x="4583723" y="457200"/>
                </a:cubicBezTo>
                <a:cubicBezTo>
                  <a:pt x="4664121" y="483999"/>
                  <a:pt x="4564325" y="452350"/>
                  <a:pt x="4677507" y="480646"/>
                </a:cubicBezTo>
                <a:cubicBezTo>
                  <a:pt x="4689496" y="483643"/>
                  <a:pt x="4700795" y="488975"/>
                  <a:pt x="4712677" y="492370"/>
                </a:cubicBezTo>
                <a:cubicBezTo>
                  <a:pt x="4836727" y="527814"/>
                  <a:pt x="4662708" y="471806"/>
                  <a:pt x="4829907" y="527539"/>
                </a:cubicBezTo>
                <a:lnTo>
                  <a:pt x="4865077" y="539262"/>
                </a:lnTo>
                <a:lnTo>
                  <a:pt x="4970584" y="609600"/>
                </a:lnTo>
                <a:cubicBezTo>
                  <a:pt x="4982307" y="617415"/>
                  <a:pt x="4995790" y="623083"/>
                  <a:pt x="5005753" y="633046"/>
                </a:cubicBezTo>
                <a:cubicBezTo>
                  <a:pt x="5013569" y="640862"/>
                  <a:pt x="5019722" y="650806"/>
                  <a:pt x="5029200" y="656493"/>
                </a:cubicBezTo>
                <a:cubicBezTo>
                  <a:pt x="5039796" y="662851"/>
                  <a:pt x="5053567" y="662215"/>
                  <a:pt x="5064369" y="668216"/>
                </a:cubicBezTo>
                <a:cubicBezTo>
                  <a:pt x="5185297" y="735398"/>
                  <a:pt x="5090298" y="700305"/>
                  <a:pt x="5169877" y="726831"/>
                </a:cubicBezTo>
                <a:cubicBezTo>
                  <a:pt x="5225610" y="763986"/>
                  <a:pt x="5191680" y="745822"/>
                  <a:pt x="5275384" y="773723"/>
                </a:cubicBezTo>
                <a:cubicBezTo>
                  <a:pt x="5275388" y="773724"/>
                  <a:pt x="5345720" y="797168"/>
                  <a:pt x="5345723" y="797170"/>
                </a:cubicBezTo>
                <a:cubicBezTo>
                  <a:pt x="5357446" y="804985"/>
                  <a:pt x="5368017" y="814894"/>
                  <a:pt x="5380892" y="820616"/>
                </a:cubicBezTo>
                <a:cubicBezTo>
                  <a:pt x="5380900" y="820620"/>
                  <a:pt x="5468811" y="849922"/>
                  <a:pt x="5486400" y="855785"/>
                </a:cubicBezTo>
                <a:cubicBezTo>
                  <a:pt x="5498123" y="859693"/>
                  <a:pt x="5511287" y="860653"/>
                  <a:pt x="5521569" y="867508"/>
                </a:cubicBezTo>
                <a:lnTo>
                  <a:pt x="5591907" y="914400"/>
                </a:lnTo>
                <a:cubicBezTo>
                  <a:pt x="5603630" y="922215"/>
                  <a:pt x="5617114" y="927883"/>
                  <a:pt x="5627077" y="937846"/>
                </a:cubicBezTo>
                <a:cubicBezTo>
                  <a:pt x="5659261" y="970031"/>
                  <a:pt x="5640037" y="957798"/>
                  <a:pt x="5685692" y="973016"/>
                </a:cubicBezTo>
                <a:cubicBezTo>
                  <a:pt x="5693507" y="984739"/>
                  <a:pt x="5698136" y="999383"/>
                  <a:pt x="5709138" y="1008185"/>
                </a:cubicBezTo>
                <a:cubicBezTo>
                  <a:pt x="5718787" y="1015904"/>
                  <a:pt x="5733254" y="1014382"/>
                  <a:pt x="5744307" y="1019908"/>
                </a:cubicBezTo>
                <a:cubicBezTo>
                  <a:pt x="5756909" y="1026209"/>
                  <a:pt x="5767754" y="1035539"/>
                  <a:pt x="5779477" y="1043354"/>
                </a:cubicBezTo>
                <a:cubicBezTo>
                  <a:pt x="5787292" y="1055077"/>
                  <a:pt x="5792320" y="1069245"/>
                  <a:pt x="5802923" y="1078523"/>
                </a:cubicBezTo>
                <a:cubicBezTo>
                  <a:pt x="5824130" y="1097079"/>
                  <a:pt x="5873261" y="1125416"/>
                  <a:pt x="5873261" y="1125416"/>
                </a:cubicBezTo>
                <a:cubicBezTo>
                  <a:pt x="5926284" y="1204950"/>
                  <a:pt x="5900227" y="1175829"/>
                  <a:pt x="5943600" y="1219200"/>
                </a:cubicBezTo>
                <a:cubicBezTo>
                  <a:pt x="5951415" y="1234831"/>
                  <a:pt x="5958055" y="1251107"/>
                  <a:pt x="5967046" y="1266093"/>
                </a:cubicBezTo>
                <a:cubicBezTo>
                  <a:pt x="5981544" y="1290256"/>
                  <a:pt x="6005027" y="1309698"/>
                  <a:pt x="6013938" y="1336431"/>
                </a:cubicBezTo>
                <a:lnTo>
                  <a:pt x="6049107" y="1441939"/>
                </a:lnTo>
                <a:cubicBezTo>
                  <a:pt x="6063414" y="1484861"/>
                  <a:pt x="6077667" y="1524622"/>
                  <a:pt x="6084277" y="1570893"/>
                </a:cubicBezTo>
                <a:cubicBezTo>
                  <a:pt x="6091597" y="1622136"/>
                  <a:pt x="6102673" y="1696235"/>
                  <a:pt x="6107723" y="1746739"/>
                </a:cubicBezTo>
                <a:cubicBezTo>
                  <a:pt x="6112405" y="1793560"/>
                  <a:pt x="6114985" y="1840573"/>
                  <a:pt x="6119446" y="1887416"/>
                </a:cubicBezTo>
                <a:cubicBezTo>
                  <a:pt x="6122801" y="1922642"/>
                  <a:pt x="6127261" y="1957754"/>
                  <a:pt x="6131169" y="1992923"/>
                </a:cubicBezTo>
                <a:cubicBezTo>
                  <a:pt x="6135077" y="2078892"/>
                  <a:pt x="6134329" y="2165200"/>
                  <a:pt x="6142892" y="2250831"/>
                </a:cubicBezTo>
                <a:cubicBezTo>
                  <a:pt x="6146098" y="2282895"/>
                  <a:pt x="6166338" y="2344616"/>
                  <a:pt x="6166338" y="2344616"/>
                </a:cubicBezTo>
                <a:cubicBezTo>
                  <a:pt x="6162430" y="2493108"/>
                  <a:pt x="6161067" y="2641689"/>
                  <a:pt x="6154615" y="2790093"/>
                </a:cubicBezTo>
                <a:cubicBezTo>
                  <a:pt x="6152838" y="2830969"/>
                  <a:pt x="6141217" y="2898951"/>
                  <a:pt x="6131169" y="2942493"/>
                </a:cubicBezTo>
                <a:cubicBezTo>
                  <a:pt x="6128411" y="2954445"/>
                  <a:pt x="6097448" y="3086860"/>
                  <a:pt x="6084277" y="3106616"/>
                </a:cubicBezTo>
                <a:lnTo>
                  <a:pt x="6060830" y="3141785"/>
                </a:lnTo>
                <a:cubicBezTo>
                  <a:pt x="6056922" y="3153508"/>
                  <a:pt x="6054633" y="3165901"/>
                  <a:pt x="6049107" y="3176954"/>
                </a:cubicBezTo>
                <a:cubicBezTo>
                  <a:pt x="6033616" y="3207936"/>
                  <a:pt x="5989963" y="3255461"/>
                  <a:pt x="5967046" y="3270739"/>
                </a:cubicBezTo>
                <a:cubicBezTo>
                  <a:pt x="5955323" y="3278554"/>
                  <a:pt x="5942879" y="3285384"/>
                  <a:pt x="5931877" y="3294185"/>
                </a:cubicBezTo>
                <a:cubicBezTo>
                  <a:pt x="5923246" y="3301090"/>
                  <a:pt x="5917272" y="3310999"/>
                  <a:pt x="5908430" y="3317631"/>
                </a:cubicBezTo>
                <a:cubicBezTo>
                  <a:pt x="5885887" y="3334538"/>
                  <a:pt x="5861538" y="3348892"/>
                  <a:pt x="5838092" y="3364523"/>
                </a:cubicBezTo>
                <a:cubicBezTo>
                  <a:pt x="5826369" y="3372339"/>
                  <a:pt x="5816289" y="3383515"/>
                  <a:pt x="5802923" y="3387970"/>
                </a:cubicBezTo>
                <a:lnTo>
                  <a:pt x="5732584" y="3411416"/>
                </a:lnTo>
                <a:cubicBezTo>
                  <a:pt x="5720861" y="3415324"/>
                  <a:pt x="5707697" y="3416284"/>
                  <a:pt x="5697415" y="3423139"/>
                </a:cubicBezTo>
                <a:cubicBezTo>
                  <a:pt x="5685692" y="3430954"/>
                  <a:pt x="5674848" y="3440284"/>
                  <a:pt x="5662246" y="3446585"/>
                </a:cubicBezTo>
                <a:cubicBezTo>
                  <a:pt x="5651193" y="3452111"/>
                  <a:pt x="5638435" y="3453440"/>
                  <a:pt x="5627077" y="3458308"/>
                </a:cubicBezTo>
                <a:cubicBezTo>
                  <a:pt x="5611014" y="3465192"/>
                  <a:pt x="5595357" y="3473084"/>
                  <a:pt x="5580184" y="3481754"/>
                </a:cubicBezTo>
                <a:cubicBezTo>
                  <a:pt x="5567951" y="3488744"/>
                  <a:pt x="5557617" y="3498899"/>
                  <a:pt x="5545015" y="3505200"/>
                </a:cubicBezTo>
                <a:cubicBezTo>
                  <a:pt x="5533962" y="3510726"/>
                  <a:pt x="5521204" y="3512055"/>
                  <a:pt x="5509846" y="3516923"/>
                </a:cubicBezTo>
                <a:cubicBezTo>
                  <a:pt x="5493783" y="3523807"/>
                  <a:pt x="5478126" y="3531699"/>
                  <a:pt x="5462953" y="3540370"/>
                </a:cubicBezTo>
                <a:cubicBezTo>
                  <a:pt x="5450720" y="3547360"/>
                  <a:pt x="5440386" y="3557515"/>
                  <a:pt x="5427784" y="3563816"/>
                </a:cubicBezTo>
                <a:cubicBezTo>
                  <a:pt x="5416731" y="3569342"/>
                  <a:pt x="5403668" y="3570013"/>
                  <a:pt x="5392615" y="3575539"/>
                </a:cubicBezTo>
                <a:cubicBezTo>
                  <a:pt x="5380013" y="3581840"/>
                  <a:pt x="5368049" y="3589707"/>
                  <a:pt x="5357446" y="3598985"/>
                </a:cubicBezTo>
                <a:cubicBezTo>
                  <a:pt x="5294610" y="3653966"/>
                  <a:pt x="5298140" y="3658635"/>
                  <a:pt x="5251938" y="3727939"/>
                </a:cubicBezTo>
                <a:cubicBezTo>
                  <a:pt x="5244123" y="3739662"/>
                  <a:pt x="5232947" y="3749742"/>
                  <a:pt x="5228492" y="3763108"/>
                </a:cubicBezTo>
                <a:lnTo>
                  <a:pt x="5193323" y="3868616"/>
                </a:lnTo>
                <a:lnTo>
                  <a:pt x="5181600" y="3903785"/>
                </a:lnTo>
                <a:cubicBezTo>
                  <a:pt x="5177692" y="4005385"/>
                  <a:pt x="5176641" y="4107135"/>
                  <a:pt x="5169877" y="4208585"/>
                </a:cubicBezTo>
                <a:cubicBezTo>
                  <a:pt x="5168401" y="4230725"/>
                  <a:pt x="5138333" y="4314939"/>
                  <a:pt x="5134707" y="4325816"/>
                </a:cubicBezTo>
                <a:lnTo>
                  <a:pt x="5122984" y="4360985"/>
                </a:lnTo>
                <a:cubicBezTo>
                  <a:pt x="5119076" y="4372708"/>
                  <a:pt x="5118116" y="4385872"/>
                  <a:pt x="5111261" y="4396154"/>
                </a:cubicBezTo>
                <a:cubicBezTo>
                  <a:pt x="5039097" y="4504399"/>
                  <a:pt x="5131186" y="4371248"/>
                  <a:pt x="5064369" y="4454770"/>
                </a:cubicBezTo>
                <a:cubicBezTo>
                  <a:pt x="5055568" y="4465772"/>
                  <a:pt x="5050886" y="4479976"/>
                  <a:pt x="5040923" y="4489939"/>
                </a:cubicBezTo>
                <a:cubicBezTo>
                  <a:pt x="5007326" y="4523535"/>
                  <a:pt x="5008722" y="4506039"/>
                  <a:pt x="4970584" y="4525108"/>
                </a:cubicBezTo>
                <a:cubicBezTo>
                  <a:pt x="4957982" y="4531409"/>
                  <a:pt x="4948017" y="4542253"/>
                  <a:pt x="4935415" y="4548554"/>
                </a:cubicBezTo>
                <a:cubicBezTo>
                  <a:pt x="4923436" y="4554544"/>
                  <a:pt x="4862068" y="4571399"/>
                  <a:pt x="4853353" y="4572000"/>
                </a:cubicBezTo>
                <a:cubicBezTo>
                  <a:pt x="4755815" y="4578727"/>
                  <a:pt x="4657931" y="4578959"/>
                  <a:pt x="4560277" y="4583723"/>
                </a:cubicBezTo>
                <a:cubicBezTo>
                  <a:pt x="4497706" y="4586775"/>
                  <a:pt x="4435329" y="4593753"/>
                  <a:pt x="4372707" y="4595446"/>
                </a:cubicBezTo>
                <a:lnTo>
                  <a:pt x="3692769" y="4607170"/>
                </a:lnTo>
                <a:lnTo>
                  <a:pt x="3481753" y="4618893"/>
                </a:lnTo>
                <a:cubicBezTo>
                  <a:pt x="3153514" y="4641530"/>
                  <a:pt x="3571185" y="4619867"/>
                  <a:pt x="3200400" y="4642339"/>
                </a:cubicBezTo>
                <a:cubicBezTo>
                  <a:pt x="3122292" y="4647073"/>
                  <a:pt x="3044046" y="4649328"/>
                  <a:pt x="2965938" y="4654062"/>
                </a:cubicBezTo>
                <a:cubicBezTo>
                  <a:pt x="2915081" y="4657144"/>
                  <a:pt x="2864444" y="4663664"/>
                  <a:pt x="2813538" y="4665785"/>
                </a:cubicBezTo>
                <a:cubicBezTo>
                  <a:pt x="2676831" y="4671481"/>
                  <a:pt x="2539999" y="4673600"/>
                  <a:pt x="2403230" y="4677508"/>
                </a:cubicBezTo>
                <a:cubicBezTo>
                  <a:pt x="2289907" y="4673600"/>
                  <a:pt x="2176421" y="4673008"/>
                  <a:pt x="2063261" y="4665785"/>
                </a:cubicBezTo>
                <a:cubicBezTo>
                  <a:pt x="1851790" y="4652287"/>
                  <a:pt x="1911762" y="4647272"/>
                  <a:pt x="1770184" y="4630616"/>
                </a:cubicBezTo>
                <a:cubicBezTo>
                  <a:pt x="1731181" y="4626027"/>
                  <a:pt x="1691922" y="4623764"/>
                  <a:pt x="1652953" y="4618893"/>
                </a:cubicBezTo>
                <a:cubicBezTo>
                  <a:pt x="1545812" y="4605501"/>
                  <a:pt x="1619848" y="4612272"/>
                  <a:pt x="1535723" y="4595446"/>
                </a:cubicBezTo>
                <a:cubicBezTo>
                  <a:pt x="1479390" y="4584179"/>
                  <a:pt x="1429219" y="4579202"/>
                  <a:pt x="1371600" y="4572000"/>
                </a:cubicBezTo>
                <a:cubicBezTo>
                  <a:pt x="1253385" y="4532596"/>
                  <a:pt x="1436764" y="4592722"/>
                  <a:pt x="1289538" y="4548554"/>
                </a:cubicBezTo>
                <a:cubicBezTo>
                  <a:pt x="1265866" y="4541452"/>
                  <a:pt x="1242646" y="4532923"/>
                  <a:pt x="1219200" y="4525108"/>
                </a:cubicBezTo>
                <a:lnTo>
                  <a:pt x="1184030" y="4513385"/>
                </a:lnTo>
                <a:cubicBezTo>
                  <a:pt x="1168399" y="4501662"/>
                  <a:pt x="1150954" y="4492032"/>
                  <a:pt x="1137138" y="4478216"/>
                </a:cubicBezTo>
                <a:cubicBezTo>
                  <a:pt x="1058984" y="4400061"/>
                  <a:pt x="1172307" y="4482122"/>
                  <a:pt x="1078523" y="4419600"/>
                </a:cubicBezTo>
                <a:cubicBezTo>
                  <a:pt x="1053376" y="4344158"/>
                  <a:pt x="1086515" y="4426100"/>
                  <a:pt x="1031630" y="4349262"/>
                </a:cubicBezTo>
                <a:cubicBezTo>
                  <a:pt x="1021472" y="4335042"/>
                  <a:pt x="1016854" y="4317543"/>
                  <a:pt x="1008184" y="4302370"/>
                </a:cubicBezTo>
                <a:cubicBezTo>
                  <a:pt x="986421" y="4264285"/>
                  <a:pt x="981899" y="4264361"/>
                  <a:pt x="949569" y="4232031"/>
                </a:cubicBezTo>
                <a:cubicBezTo>
                  <a:pt x="945661" y="4220308"/>
                  <a:pt x="943847" y="4207664"/>
                  <a:pt x="937846" y="4196862"/>
                </a:cubicBezTo>
                <a:cubicBezTo>
                  <a:pt x="924161" y="4172229"/>
                  <a:pt x="890953" y="4126523"/>
                  <a:pt x="890953" y="4126523"/>
                </a:cubicBezTo>
                <a:cubicBezTo>
                  <a:pt x="863052" y="4042819"/>
                  <a:pt x="881216" y="4076749"/>
                  <a:pt x="844061" y="4021016"/>
                </a:cubicBezTo>
                <a:cubicBezTo>
                  <a:pt x="808488" y="3914294"/>
                  <a:pt x="863058" y="4082856"/>
                  <a:pt x="820615" y="3927231"/>
                </a:cubicBezTo>
                <a:cubicBezTo>
                  <a:pt x="814112" y="3903388"/>
                  <a:pt x="797169" y="3856893"/>
                  <a:pt x="797169" y="3856893"/>
                </a:cubicBezTo>
                <a:cubicBezTo>
                  <a:pt x="793261" y="3833447"/>
                  <a:pt x="790108" y="3809862"/>
                  <a:pt x="785446" y="3786554"/>
                </a:cubicBezTo>
                <a:cubicBezTo>
                  <a:pt x="776588" y="3742265"/>
                  <a:pt x="765228" y="3714175"/>
                  <a:pt x="750277" y="3669323"/>
                </a:cubicBezTo>
                <a:cubicBezTo>
                  <a:pt x="738882" y="3635140"/>
                  <a:pt x="735798" y="3620367"/>
                  <a:pt x="715107" y="3587262"/>
                </a:cubicBezTo>
                <a:cubicBezTo>
                  <a:pt x="704752" y="3570694"/>
                  <a:pt x="691294" y="3556269"/>
                  <a:pt x="679938" y="3540370"/>
                </a:cubicBezTo>
                <a:cubicBezTo>
                  <a:pt x="671749" y="3528905"/>
                  <a:pt x="664681" y="3516665"/>
                  <a:pt x="656492" y="3505200"/>
                </a:cubicBezTo>
                <a:cubicBezTo>
                  <a:pt x="645136" y="3489301"/>
                  <a:pt x="632528" y="3474314"/>
                  <a:pt x="621323" y="3458308"/>
                </a:cubicBezTo>
                <a:cubicBezTo>
                  <a:pt x="605163" y="3435223"/>
                  <a:pt x="590061" y="3411416"/>
                  <a:pt x="574430" y="3387970"/>
                </a:cubicBezTo>
                <a:lnTo>
                  <a:pt x="527538" y="3317631"/>
                </a:lnTo>
                <a:cubicBezTo>
                  <a:pt x="519723" y="3305908"/>
                  <a:pt x="515815" y="3290277"/>
                  <a:pt x="504092" y="3282462"/>
                </a:cubicBezTo>
                <a:lnTo>
                  <a:pt x="468923" y="3259016"/>
                </a:lnTo>
                <a:cubicBezTo>
                  <a:pt x="442296" y="3219076"/>
                  <a:pt x="380775" y="3123977"/>
                  <a:pt x="351692" y="3094893"/>
                </a:cubicBezTo>
                <a:cubicBezTo>
                  <a:pt x="343877" y="3087077"/>
                  <a:pt x="335151" y="3080077"/>
                  <a:pt x="328246" y="3071446"/>
                </a:cubicBezTo>
                <a:cubicBezTo>
                  <a:pt x="319445" y="3060444"/>
                  <a:pt x="313602" y="3047279"/>
                  <a:pt x="304800" y="3036277"/>
                </a:cubicBezTo>
                <a:cubicBezTo>
                  <a:pt x="297895" y="3027646"/>
                  <a:pt x="288258" y="3021462"/>
                  <a:pt x="281353" y="3012831"/>
                </a:cubicBezTo>
                <a:cubicBezTo>
                  <a:pt x="216061" y="2931218"/>
                  <a:pt x="306288" y="3026043"/>
                  <a:pt x="222738" y="2942493"/>
                </a:cubicBezTo>
                <a:cubicBezTo>
                  <a:pt x="194895" y="2858962"/>
                  <a:pt x="206463" y="2903351"/>
                  <a:pt x="199292" y="2743200"/>
                </a:cubicBezTo>
                <a:cubicBezTo>
                  <a:pt x="190021" y="2536152"/>
                  <a:pt x="175846" y="2121877"/>
                  <a:pt x="175846" y="2121877"/>
                </a:cubicBezTo>
                <a:cubicBezTo>
                  <a:pt x="179754" y="2024185"/>
                  <a:pt x="182292" y="1926428"/>
                  <a:pt x="187569" y="1828800"/>
                </a:cubicBezTo>
                <a:cubicBezTo>
                  <a:pt x="192199" y="1743144"/>
                  <a:pt x="201639" y="1666996"/>
                  <a:pt x="211015" y="1582616"/>
                </a:cubicBezTo>
                <a:cubicBezTo>
                  <a:pt x="207107" y="1547447"/>
                  <a:pt x="202813" y="1512318"/>
                  <a:pt x="199292" y="1477108"/>
                </a:cubicBezTo>
                <a:cubicBezTo>
                  <a:pt x="186251" y="1346695"/>
                  <a:pt x="192915" y="1374200"/>
                  <a:pt x="175846" y="1266093"/>
                </a:cubicBezTo>
                <a:cubicBezTo>
                  <a:pt x="168432" y="1219136"/>
                  <a:pt x="167433" y="1170516"/>
                  <a:pt x="152400" y="1125416"/>
                </a:cubicBezTo>
                <a:cubicBezTo>
                  <a:pt x="148492" y="1113693"/>
                  <a:pt x="143929" y="1102168"/>
                  <a:pt x="140677" y="1090246"/>
                </a:cubicBezTo>
                <a:cubicBezTo>
                  <a:pt x="132198" y="1059158"/>
                  <a:pt x="127420" y="1027032"/>
                  <a:pt x="117230" y="996462"/>
                </a:cubicBezTo>
                <a:cubicBezTo>
                  <a:pt x="113322" y="984739"/>
                  <a:pt x="108902" y="973175"/>
                  <a:pt x="105507" y="961293"/>
                </a:cubicBezTo>
                <a:cubicBezTo>
                  <a:pt x="101081" y="945801"/>
                  <a:pt x="98414" y="929833"/>
                  <a:pt x="93784" y="914400"/>
                </a:cubicBezTo>
                <a:cubicBezTo>
                  <a:pt x="86682" y="890728"/>
                  <a:pt x="78153" y="867508"/>
                  <a:pt x="70338" y="844062"/>
                </a:cubicBezTo>
                <a:cubicBezTo>
                  <a:pt x="66430" y="832339"/>
                  <a:pt x="61038" y="821010"/>
                  <a:pt x="58615" y="808893"/>
                </a:cubicBezTo>
                <a:cubicBezTo>
                  <a:pt x="54707" y="789354"/>
                  <a:pt x="51214" y="769728"/>
                  <a:pt x="46892" y="750277"/>
                </a:cubicBezTo>
                <a:cubicBezTo>
                  <a:pt x="43397" y="734549"/>
                  <a:pt x="37818" y="719278"/>
                  <a:pt x="35169" y="703385"/>
                </a:cubicBezTo>
                <a:cubicBezTo>
                  <a:pt x="26084" y="648874"/>
                  <a:pt x="20808" y="593773"/>
                  <a:pt x="11723" y="539262"/>
                </a:cubicBezTo>
                <a:lnTo>
                  <a:pt x="0" y="468923"/>
                </a:lnTo>
                <a:cubicBezTo>
                  <a:pt x="3908" y="429846"/>
                  <a:pt x="6169" y="390570"/>
                  <a:pt x="11723" y="351693"/>
                </a:cubicBezTo>
                <a:cubicBezTo>
                  <a:pt x="14002" y="335743"/>
                  <a:pt x="15452" y="318789"/>
                  <a:pt x="23446" y="304800"/>
                </a:cubicBezTo>
                <a:cubicBezTo>
                  <a:pt x="33816" y="286651"/>
                  <a:pt x="74362" y="255896"/>
                  <a:pt x="93784" y="246185"/>
                </a:cubicBezTo>
                <a:cubicBezTo>
                  <a:pt x="104837" y="240659"/>
                  <a:pt x="117900" y="239988"/>
                  <a:pt x="128953" y="234462"/>
                </a:cubicBezTo>
                <a:cubicBezTo>
                  <a:pt x="141555" y="228161"/>
                  <a:pt x="151248" y="216738"/>
                  <a:pt x="164123" y="211016"/>
                </a:cubicBezTo>
                <a:cubicBezTo>
                  <a:pt x="186707" y="200979"/>
                  <a:pt x="211015" y="195386"/>
                  <a:pt x="234461" y="187570"/>
                </a:cubicBezTo>
                <a:lnTo>
                  <a:pt x="269630" y="175846"/>
                </a:lnTo>
                <a:lnTo>
                  <a:pt x="375138" y="140677"/>
                </a:lnTo>
                <a:cubicBezTo>
                  <a:pt x="386861" y="136769"/>
                  <a:pt x="398319" y="131951"/>
                  <a:pt x="410307" y="128954"/>
                </a:cubicBezTo>
                <a:cubicBezTo>
                  <a:pt x="425332" y="125198"/>
                  <a:pt x="475550" y="113917"/>
                  <a:pt x="492369" y="105508"/>
                </a:cubicBezTo>
                <a:cubicBezTo>
                  <a:pt x="497312" y="103037"/>
                  <a:pt x="482600" y="68385"/>
                  <a:pt x="492369" y="58616"/>
                </a:cubicBezTo>
                <a:close/>
              </a:path>
            </a:pathLst>
          </a:custGeom>
          <a:noFill/>
          <a:ln>
            <a:solidFill>
              <a:srgbClr val="14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533582" y="1243370"/>
            <a:ext cx="2181374" cy="2066783"/>
          </a:xfrm>
          <a:custGeom>
            <a:avLst/>
            <a:gdLst>
              <a:gd name="connsiteX0" fmla="*/ 2298030 w 2462238"/>
              <a:gd name="connsiteY0" fmla="*/ 1137139 h 2332893"/>
              <a:gd name="connsiteX1" fmla="*/ 2356645 w 2462238"/>
              <a:gd name="connsiteY1" fmla="*/ 1090247 h 2332893"/>
              <a:gd name="connsiteX2" fmla="*/ 2403537 w 2462238"/>
              <a:gd name="connsiteY2" fmla="*/ 1019908 h 2332893"/>
              <a:gd name="connsiteX3" fmla="*/ 2426983 w 2462238"/>
              <a:gd name="connsiteY3" fmla="*/ 984739 h 2332893"/>
              <a:gd name="connsiteX4" fmla="*/ 2450430 w 2462238"/>
              <a:gd name="connsiteY4" fmla="*/ 961293 h 2332893"/>
              <a:gd name="connsiteX5" fmla="*/ 2438706 w 2462238"/>
              <a:gd name="connsiteY5" fmla="*/ 820616 h 2332893"/>
              <a:gd name="connsiteX6" fmla="*/ 2426983 w 2462238"/>
              <a:gd name="connsiteY6" fmla="*/ 785447 h 2332893"/>
              <a:gd name="connsiteX7" fmla="*/ 2415260 w 2462238"/>
              <a:gd name="connsiteY7" fmla="*/ 586154 h 2332893"/>
              <a:gd name="connsiteX8" fmla="*/ 2391814 w 2462238"/>
              <a:gd name="connsiteY8" fmla="*/ 457200 h 2332893"/>
              <a:gd name="connsiteX9" fmla="*/ 2368368 w 2462238"/>
              <a:gd name="connsiteY9" fmla="*/ 363416 h 2332893"/>
              <a:gd name="connsiteX10" fmla="*/ 2356645 w 2462238"/>
              <a:gd name="connsiteY10" fmla="*/ 316524 h 2332893"/>
              <a:gd name="connsiteX11" fmla="*/ 2333199 w 2462238"/>
              <a:gd name="connsiteY11" fmla="*/ 257908 h 2332893"/>
              <a:gd name="connsiteX12" fmla="*/ 2286306 w 2462238"/>
              <a:gd name="connsiteY12" fmla="*/ 164124 h 2332893"/>
              <a:gd name="connsiteX13" fmla="*/ 2262860 w 2462238"/>
              <a:gd name="connsiteY13" fmla="*/ 117231 h 2332893"/>
              <a:gd name="connsiteX14" fmla="*/ 2227691 w 2462238"/>
              <a:gd name="connsiteY14" fmla="*/ 93785 h 2332893"/>
              <a:gd name="connsiteX15" fmla="*/ 2180799 w 2462238"/>
              <a:gd name="connsiteY15" fmla="*/ 58616 h 2332893"/>
              <a:gd name="connsiteX16" fmla="*/ 2016676 w 2462238"/>
              <a:gd name="connsiteY16" fmla="*/ 23447 h 2332893"/>
              <a:gd name="connsiteX17" fmla="*/ 1770491 w 2462238"/>
              <a:gd name="connsiteY17" fmla="*/ 0 h 2332893"/>
              <a:gd name="connsiteX18" fmla="*/ 1594645 w 2462238"/>
              <a:gd name="connsiteY18" fmla="*/ 11724 h 2332893"/>
              <a:gd name="connsiteX19" fmla="*/ 1453968 w 2462238"/>
              <a:gd name="connsiteY19" fmla="*/ 35170 h 2332893"/>
              <a:gd name="connsiteX20" fmla="*/ 1407076 w 2462238"/>
              <a:gd name="connsiteY20" fmla="*/ 46893 h 2332893"/>
              <a:gd name="connsiteX21" fmla="*/ 1348460 w 2462238"/>
              <a:gd name="connsiteY21" fmla="*/ 105508 h 2332893"/>
              <a:gd name="connsiteX22" fmla="*/ 1325014 w 2462238"/>
              <a:gd name="connsiteY22" fmla="*/ 140677 h 2332893"/>
              <a:gd name="connsiteX23" fmla="*/ 1301568 w 2462238"/>
              <a:gd name="connsiteY23" fmla="*/ 164124 h 2332893"/>
              <a:gd name="connsiteX24" fmla="*/ 1278122 w 2462238"/>
              <a:gd name="connsiteY24" fmla="*/ 199293 h 2332893"/>
              <a:gd name="connsiteX25" fmla="*/ 1207783 w 2462238"/>
              <a:gd name="connsiteY25" fmla="*/ 293077 h 2332893"/>
              <a:gd name="connsiteX26" fmla="*/ 1172614 w 2462238"/>
              <a:gd name="connsiteY26" fmla="*/ 363416 h 2332893"/>
              <a:gd name="connsiteX27" fmla="*/ 1149168 w 2462238"/>
              <a:gd name="connsiteY27" fmla="*/ 410308 h 2332893"/>
              <a:gd name="connsiteX28" fmla="*/ 1137445 w 2462238"/>
              <a:gd name="connsiteY28" fmla="*/ 445477 h 2332893"/>
              <a:gd name="connsiteX29" fmla="*/ 1113999 w 2462238"/>
              <a:gd name="connsiteY29" fmla="*/ 468924 h 2332893"/>
              <a:gd name="connsiteX30" fmla="*/ 1078830 w 2462238"/>
              <a:gd name="connsiteY30" fmla="*/ 574431 h 2332893"/>
              <a:gd name="connsiteX31" fmla="*/ 1067106 w 2462238"/>
              <a:gd name="connsiteY31" fmla="*/ 609600 h 2332893"/>
              <a:gd name="connsiteX32" fmla="*/ 1020214 w 2462238"/>
              <a:gd name="connsiteY32" fmla="*/ 726831 h 2332893"/>
              <a:gd name="connsiteX33" fmla="*/ 1008491 w 2462238"/>
              <a:gd name="connsiteY33" fmla="*/ 773724 h 2332893"/>
              <a:gd name="connsiteX34" fmla="*/ 973322 w 2462238"/>
              <a:gd name="connsiteY34" fmla="*/ 867508 h 2332893"/>
              <a:gd name="connsiteX35" fmla="*/ 949876 w 2462238"/>
              <a:gd name="connsiteY35" fmla="*/ 914400 h 2332893"/>
              <a:gd name="connsiteX36" fmla="*/ 914706 w 2462238"/>
              <a:gd name="connsiteY36" fmla="*/ 973016 h 2332893"/>
              <a:gd name="connsiteX37" fmla="*/ 856091 w 2462238"/>
              <a:gd name="connsiteY37" fmla="*/ 1078524 h 2332893"/>
              <a:gd name="connsiteX38" fmla="*/ 832645 w 2462238"/>
              <a:gd name="connsiteY38" fmla="*/ 1125416 h 2332893"/>
              <a:gd name="connsiteX39" fmla="*/ 820922 w 2462238"/>
              <a:gd name="connsiteY39" fmla="*/ 1160585 h 2332893"/>
              <a:gd name="connsiteX40" fmla="*/ 774030 w 2462238"/>
              <a:gd name="connsiteY40" fmla="*/ 1230924 h 2332893"/>
              <a:gd name="connsiteX41" fmla="*/ 738860 w 2462238"/>
              <a:gd name="connsiteY41" fmla="*/ 1336431 h 2332893"/>
              <a:gd name="connsiteX42" fmla="*/ 727137 w 2462238"/>
              <a:gd name="connsiteY42" fmla="*/ 1371600 h 2332893"/>
              <a:gd name="connsiteX43" fmla="*/ 668522 w 2462238"/>
              <a:gd name="connsiteY43" fmla="*/ 1418493 h 2332893"/>
              <a:gd name="connsiteX44" fmla="*/ 645076 w 2462238"/>
              <a:gd name="connsiteY44" fmla="*/ 1453662 h 2332893"/>
              <a:gd name="connsiteX45" fmla="*/ 574737 w 2462238"/>
              <a:gd name="connsiteY45" fmla="*/ 1500554 h 2332893"/>
              <a:gd name="connsiteX46" fmla="*/ 539568 w 2462238"/>
              <a:gd name="connsiteY46" fmla="*/ 1524000 h 2332893"/>
              <a:gd name="connsiteX47" fmla="*/ 469230 w 2462238"/>
              <a:gd name="connsiteY47" fmla="*/ 1547447 h 2332893"/>
              <a:gd name="connsiteX48" fmla="*/ 422337 w 2462238"/>
              <a:gd name="connsiteY48" fmla="*/ 1559170 h 2332893"/>
              <a:gd name="connsiteX49" fmla="*/ 316830 w 2462238"/>
              <a:gd name="connsiteY49" fmla="*/ 1594339 h 2332893"/>
              <a:gd name="connsiteX50" fmla="*/ 246491 w 2462238"/>
              <a:gd name="connsiteY50" fmla="*/ 1617785 h 2332893"/>
              <a:gd name="connsiteX51" fmla="*/ 164430 w 2462238"/>
              <a:gd name="connsiteY51" fmla="*/ 1652954 h 2332893"/>
              <a:gd name="connsiteX52" fmla="*/ 140983 w 2462238"/>
              <a:gd name="connsiteY52" fmla="*/ 1676400 h 2332893"/>
              <a:gd name="connsiteX53" fmla="*/ 105814 w 2462238"/>
              <a:gd name="connsiteY53" fmla="*/ 1688124 h 2332893"/>
              <a:gd name="connsiteX54" fmla="*/ 47199 w 2462238"/>
              <a:gd name="connsiteY54" fmla="*/ 1793631 h 2332893"/>
              <a:gd name="connsiteX55" fmla="*/ 23753 w 2462238"/>
              <a:gd name="connsiteY55" fmla="*/ 1828800 h 2332893"/>
              <a:gd name="connsiteX56" fmla="*/ 12030 w 2462238"/>
              <a:gd name="connsiteY56" fmla="*/ 1992924 h 2332893"/>
              <a:gd name="connsiteX57" fmla="*/ 35476 w 2462238"/>
              <a:gd name="connsiteY57" fmla="*/ 2168770 h 2332893"/>
              <a:gd name="connsiteX58" fmla="*/ 58922 w 2462238"/>
              <a:gd name="connsiteY58" fmla="*/ 2203939 h 2332893"/>
              <a:gd name="connsiteX59" fmla="*/ 94091 w 2462238"/>
              <a:gd name="connsiteY59" fmla="*/ 2227385 h 2332893"/>
              <a:gd name="connsiteX60" fmla="*/ 164430 w 2462238"/>
              <a:gd name="connsiteY60" fmla="*/ 2250831 h 2332893"/>
              <a:gd name="connsiteX61" fmla="*/ 199599 w 2462238"/>
              <a:gd name="connsiteY61" fmla="*/ 2262554 h 2332893"/>
              <a:gd name="connsiteX62" fmla="*/ 269937 w 2462238"/>
              <a:gd name="connsiteY62" fmla="*/ 2286000 h 2332893"/>
              <a:gd name="connsiteX63" fmla="*/ 305106 w 2462238"/>
              <a:gd name="connsiteY63" fmla="*/ 2297724 h 2332893"/>
              <a:gd name="connsiteX64" fmla="*/ 375445 w 2462238"/>
              <a:gd name="connsiteY64" fmla="*/ 2309447 h 2332893"/>
              <a:gd name="connsiteX65" fmla="*/ 563014 w 2462238"/>
              <a:gd name="connsiteY65" fmla="*/ 2332893 h 2332893"/>
              <a:gd name="connsiteX66" fmla="*/ 809199 w 2462238"/>
              <a:gd name="connsiteY66" fmla="*/ 2309447 h 2332893"/>
              <a:gd name="connsiteX67" fmla="*/ 879537 w 2462238"/>
              <a:gd name="connsiteY67" fmla="*/ 2286000 h 2332893"/>
              <a:gd name="connsiteX68" fmla="*/ 949876 w 2462238"/>
              <a:gd name="connsiteY68" fmla="*/ 2250831 h 2332893"/>
              <a:gd name="connsiteX69" fmla="*/ 985045 w 2462238"/>
              <a:gd name="connsiteY69" fmla="*/ 2227385 h 2332893"/>
              <a:gd name="connsiteX70" fmla="*/ 1055383 w 2462238"/>
              <a:gd name="connsiteY70" fmla="*/ 2192216 h 2332893"/>
              <a:gd name="connsiteX71" fmla="*/ 1102276 w 2462238"/>
              <a:gd name="connsiteY71" fmla="*/ 2133600 h 2332893"/>
              <a:gd name="connsiteX72" fmla="*/ 1137445 w 2462238"/>
              <a:gd name="connsiteY72" fmla="*/ 2110154 h 2332893"/>
              <a:gd name="connsiteX73" fmla="*/ 1172614 w 2462238"/>
              <a:gd name="connsiteY73" fmla="*/ 2039816 h 2332893"/>
              <a:gd name="connsiteX74" fmla="*/ 1184337 w 2462238"/>
              <a:gd name="connsiteY74" fmla="*/ 2004647 h 2332893"/>
              <a:gd name="connsiteX75" fmla="*/ 1207783 w 2462238"/>
              <a:gd name="connsiteY75" fmla="*/ 1969477 h 2332893"/>
              <a:gd name="connsiteX76" fmla="*/ 1242953 w 2462238"/>
              <a:gd name="connsiteY76" fmla="*/ 1899139 h 2332893"/>
              <a:gd name="connsiteX77" fmla="*/ 1278122 w 2462238"/>
              <a:gd name="connsiteY77" fmla="*/ 1793631 h 2332893"/>
              <a:gd name="connsiteX78" fmla="*/ 1289845 w 2462238"/>
              <a:gd name="connsiteY78" fmla="*/ 1758462 h 2332893"/>
              <a:gd name="connsiteX79" fmla="*/ 1313291 w 2462238"/>
              <a:gd name="connsiteY79" fmla="*/ 1723293 h 2332893"/>
              <a:gd name="connsiteX80" fmla="*/ 1325014 w 2462238"/>
              <a:gd name="connsiteY80" fmla="*/ 1676400 h 2332893"/>
              <a:gd name="connsiteX81" fmla="*/ 1383630 w 2462238"/>
              <a:gd name="connsiteY81" fmla="*/ 1606062 h 2332893"/>
              <a:gd name="connsiteX82" fmla="*/ 1418799 w 2462238"/>
              <a:gd name="connsiteY82" fmla="*/ 1582616 h 2332893"/>
              <a:gd name="connsiteX83" fmla="*/ 1465691 w 2462238"/>
              <a:gd name="connsiteY83" fmla="*/ 1547447 h 2332893"/>
              <a:gd name="connsiteX84" fmla="*/ 1489137 w 2462238"/>
              <a:gd name="connsiteY84" fmla="*/ 1524000 h 2332893"/>
              <a:gd name="connsiteX85" fmla="*/ 1524306 w 2462238"/>
              <a:gd name="connsiteY85" fmla="*/ 1512277 h 2332893"/>
              <a:gd name="connsiteX86" fmla="*/ 1571199 w 2462238"/>
              <a:gd name="connsiteY86" fmla="*/ 1488831 h 2332893"/>
              <a:gd name="connsiteX87" fmla="*/ 1664983 w 2462238"/>
              <a:gd name="connsiteY87" fmla="*/ 1465385 h 2332893"/>
              <a:gd name="connsiteX88" fmla="*/ 1700153 w 2462238"/>
              <a:gd name="connsiteY88" fmla="*/ 1453662 h 2332893"/>
              <a:gd name="connsiteX89" fmla="*/ 1758768 w 2462238"/>
              <a:gd name="connsiteY89" fmla="*/ 1441939 h 2332893"/>
              <a:gd name="connsiteX90" fmla="*/ 1829106 w 2462238"/>
              <a:gd name="connsiteY90" fmla="*/ 1418493 h 2332893"/>
              <a:gd name="connsiteX91" fmla="*/ 1864276 w 2462238"/>
              <a:gd name="connsiteY91" fmla="*/ 1406770 h 2332893"/>
              <a:gd name="connsiteX92" fmla="*/ 1899445 w 2462238"/>
              <a:gd name="connsiteY92" fmla="*/ 1395047 h 2332893"/>
              <a:gd name="connsiteX93" fmla="*/ 1934614 w 2462238"/>
              <a:gd name="connsiteY93" fmla="*/ 1383324 h 2332893"/>
              <a:gd name="connsiteX94" fmla="*/ 2004953 w 2462238"/>
              <a:gd name="connsiteY94" fmla="*/ 1348154 h 2332893"/>
              <a:gd name="connsiteX95" fmla="*/ 2040122 w 2462238"/>
              <a:gd name="connsiteY95" fmla="*/ 1324708 h 2332893"/>
              <a:gd name="connsiteX96" fmla="*/ 2075291 w 2462238"/>
              <a:gd name="connsiteY96" fmla="*/ 1312985 h 2332893"/>
              <a:gd name="connsiteX97" fmla="*/ 2145630 w 2462238"/>
              <a:gd name="connsiteY97" fmla="*/ 1266093 h 2332893"/>
              <a:gd name="connsiteX98" fmla="*/ 2215968 w 2462238"/>
              <a:gd name="connsiteY98" fmla="*/ 1230924 h 2332893"/>
              <a:gd name="connsiteX99" fmla="*/ 2286306 w 2462238"/>
              <a:gd name="connsiteY99" fmla="*/ 1195754 h 2332893"/>
              <a:gd name="connsiteX100" fmla="*/ 2298030 w 2462238"/>
              <a:gd name="connsiteY100" fmla="*/ 1137139 h 233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462238" h="2332893">
                <a:moveTo>
                  <a:pt x="2298030" y="1137139"/>
                </a:moveTo>
                <a:cubicBezTo>
                  <a:pt x="2317568" y="1121508"/>
                  <a:pt x="2339907" y="1108845"/>
                  <a:pt x="2356645" y="1090247"/>
                </a:cubicBezTo>
                <a:cubicBezTo>
                  <a:pt x="2375496" y="1069302"/>
                  <a:pt x="2387906" y="1043354"/>
                  <a:pt x="2403537" y="1019908"/>
                </a:cubicBezTo>
                <a:cubicBezTo>
                  <a:pt x="2411352" y="1008185"/>
                  <a:pt x="2417020" y="994701"/>
                  <a:pt x="2426983" y="984739"/>
                </a:cubicBezTo>
                <a:lnTo>
                  <a:pt x="2450430" y="961293"/>
                </a:lnTo>
                <a:cubicBezTo>
                  <a:pt x="2466216" y="866575"/>
                  <a:pt x="2469670" y="913505"/>
                  <a:pt x="2438706" y="820616"/>
                </a:cubicBezTo>
                <a:lnTo>
                  <a:pt x="2426983" y="785447"/>
                </a:lnTo>
                <a:cubicBezTo>
                  <a:pt x="2423075" y="719016"/>
                  <a:pt x="2420786" y="652470"/>
                  <a:pt x="2415260" y="586154"/>
                </a:cubicBezTo>
                <a:cubicBezTo>
                  <a:pt x="2408487" y="504873"/>
                  <a:pt x="2406024" y="521144"/>
                  <a:pt x="2391814" y="457200"/>
                </a:cubicBezTo>
                <a:cubicBezTo>
                  <a:pt x="2356065" y="296326"/>
                  <a:pt x="2399790" y="473391"/>
                  <a:pt x="2368368" y="363416"/>
                </a:cubicBezTo>
                <a:cubicBezTo>
                  <a:pt x="2363942" y="347924"/>
                  <a:pt x="2361740" y="331809"/>
                  <a:pt x="2356645" y="316524"/>
                </a:cubicBezTo>
                <a:cubicBezTo>
                  <a:pt x="2349990" y="296560"/>
                  <a:pt x="2340391" y="277685"/>
                  <a:pt x="2333199" y="257908"/>
                </a:cubicBezTo>
                <a:cubicBezTo>
                  <a:pt x="2302410" y="173236"/>
                  <a:pt x="2328950" y="206766"/>
                  <a:pt x="2286306" y="164124"/>
                </a:cubicBezTo>
                <a:cubicBezTo>
                  <a:pt x="2278491" y="148493"/>
                  <a:pt x="2274048" y="130656"/>
                  <a:pt x="2262860" y="117231"/>
                </a:cubicBezTo>
                <a:cubicBezTo>
                  <a:pt x="2253840" y="106407"/>
                  <a:pt x="2239156" y="101974"/>
                  <a:pt x="2227691" y="93785"/>
                </a:cubicBezTo>
                <a:cubicBezTo>
                  <a:pt x="2211792" y="82429"/>
                  <a:pt x="2198275" y="67354"/>
                  <a:pt x="2180799" y="58616"/>
                </a:cubicBezTo>
                <a:cubicBezTo>
                  <a:pt x="2127741" y="32087"/>
                  <a:pt x="2074856" y="29466"/>
                  <a:pt x="2016676" y="23447"/>
                </a:cubicBezTo>
                <a:lnTo>
                  <a:pt x="1770491" y="0"/>
                </a:lnTo>
                <a:cubicBezTo>
                  <a:pt x="1711876" y="3908"/>
                  <a:pt x="1653149" y="6405"/>
                  <a:pt x="1594645" y="11724"/>
                </a:cubicBezTo>
                <a:cubicBezTo>
                  <a:pt x="1553238" y="15488"/>
                  <a:pt x="1496138" y="25799"/>
                  <a:pt x="1453968" y="35170"/>
                </a:cubicBezTo>
                <a:cubicBezTo>
                  <a:pt x="1438240" y="38665"/>
                  <a:pt x="1422707" y="42985"/>
                  <a:pt x="1407076" y="46893"/>
                </a:cubicBezTo>
                <a:cubicBezTo>
                  <a:pt x="1387537" y="66431"/>
                  <a:pt x="1366656" y="84713"/>
                  <a:pt x="1348460" y="105508"/>
                </a:cubicBezTo>
                <a:cubicBezTo>
                  <a:pt x="1339182" y="116111"/>
                  <a:pt x="1333815" y="129675"/>
                  <a:pt x="1325014" y="140677"/>
                </a:cubicBezTo>
                <a:cubicBezTo>
                  <a:pt x="1318109" y="149308"/>
                  <a:pt x="1308473" y="155493"/>
                  <a:pt x="1301568" y="164124"/>
                </a:cubicBezTo>
                <a:cubicBezTo>
                  <a:pt x="1292767" y="175126"/>
                  <a:pt x="1286576" y="188022"/>
                  <a:pt x="1278122" y="199293"/>
                </a:cubicBezTo>
                <a:cubicBezTo>
                  <a:pt x="1194571" y="310695"/>
                  <a:pt x="1260796" y="213560"/>
                  <a:pt x="1207783" y="293077"/>
                </a:cubicBezTo>
                <a:cubicBezTo>
                  <a:pt x="1186290" y="357558"/>
                  <a:pt x="1208974" y="299785"/>
                  <a:pt x="1172614" y="363416"/>
                </a:cubicBezTo>
                <a:cubicBezTo>
                  <a:pt x="1163944" y="378589"/>
                  <a:pt x="1156052" y="394245"/>
                  <a:pt x="1149168" y="410308"/>
                </a:cubicBezTo>
                <a:cubicBezTo>
                  <a:pt x="1144300" y="421666"/>
                  <a:pt x="1143803" y="434881"/>
                  <a:pt x="1137445" y="445477"/>
                </a:cubicBezTo>
                <a:cubicBezTo>
                  <a:pt x="1131758" y="454955"/>
                  <a:pt x="1121814" y="461108"/>
                  <a:pt x="1113999" y="468924"/>
                </a:cubicBezTo>
                <a:lnTo>
                  <a:pt x="1078830" y="574431"/>
                </a:lnTo>
                <a:cubicBezTo>
                  <a:pt x="1074922" y="586154"/>
                  <a:pt x="1072632" y="598547"/>
                  <a:pt x="1067106" y="609600"/>
                </a:cubicBezTo>
                <a:cubicBezTo>
                  <a:pt x="1042852" y="658110"/>
                  <a:pt x="1034699" y="668889"/>
                  <a:pt x="1020214" y="726831"/>
                </a:cubicBezTo>
                <a:cubicBezTo>
                  <a:pt x="1016306" y="742462"/>
                  <a:pt x="1012917" y="758232"/>
                  <a:pt x="1008491" y="773724"/>
                </a:cubicBezTo>
                <a:cubicBezTo>
                  <a:pt x="1000757" y="800792"/>
                  <a:pt x="983231" y="845212"/>
                  <a:pt x="973322" y="867508"/>
                </a:cubicBezTo>
                <a:cubicBezTo>
                  <a:pt x="966224" y="883477"/>
                  <a:pt x="956760" y="898337"/>
                  <a:pt x="949876" y="914400"/>
                </a:cubicBezTo>
                <a:cubicBezTo>
                  <a:pt x="927049" y="967665"/>
                  <a:pt x="953697" y="934027"/>
                  <a:pt x="914706" y="973016"/>
                </a:cubicBezTo>
                <a:cubicBezTo>
                  <a:pt x="882288" y="1070270"/>
                  <a:pt x="936710" y="917287"/>
                  <a:pt x="856091" y="1078524"/>
                </a:cubicBezTo>
                <a:cubicBezTo>
                  <a:pt x="848276" y="1094155"/>
                  <a:pt x="839529" y="1109353"/>
                  <a:pt x="832645" y="1125416"/>
                </a:cubicBezTo>
                <a:cubicBezTo>
                  <a:pt x="827777" y="1136774"/>
                  <a:pt x="826923" y="1149783"/>
                  <a:pt x="820922" y="1160585"/>
                </a:cubicBezTo>
                <a:cubicBezTo>
                  <a:pt x="807237" y="1185218"/>
                  <a:pt x="782941" y="1204191"/>
                  <a:pt x="774030" y="1230924"/>
                </a:cubicBezTo>
                <a:lnTo>
                  <a:pt x="738860" y="1336431"/>
                </a:lnTo>
                <a:cubicBezTo>
                  <a:pt x="734952" y="1348154"/>
                  <a:pt x="735875" y="1362862"/>
                  <a:pt x="727137" y="1371600"/>
                </a:cubicBezTo>
                <a:cubicBezTo>
                  <a:pt x="693729" y="1405010"/>
                  <a:pt x="712887" y="1388916"/>
                  <a:pt x="668522" y="1418493"/>
                </a:cubicBezTo>
                <a:cubicBezTo>
                  <a:pt x="660707" y="1430216"/>
                  <a:pt x="655679" y="1444384"/>
                  <a:pt x="645076" y="1453662"/>
                </a:cubicBezTo>
                <a:cubicBezTo>
                  <a:pt x="623869" y="1472218"/>
                  <a:pt x="598183" y="1484923"/>
                  <a:pt x="574737" y="1500554"/>
                </a:cubicBezTo>
                <a:cubicBezTo>
                  <a:pt x="563014" y="1508369"/>
                  <a:pt x="552934" y="1519544"/>
                  <a:pt x="539568" y="1524000"/>
                </a:cubicBezTo>
                <a:cubicBezTo>
                  <a:pt x="516122" y="1531816"/>
                  <a:pt x="493206" y="1541453"/>
                  <a:pt x="469230" y="1547447"/>
                </a:cubicBezTo>
                <a:cubicBezTo>
                  <a:pt x="453599" y="1551355"/>
                  <a:pt x="437770" y="1554540"/>
                  <a:pt x="422337" y="1559170"/>
                </a:cubicBezTo>
                <a:cubicBezTo>
                  <a:pt x="422332" y="1559172"/>
                  <a:pt x="334417" y="1588477"/>
                  <a:pt x="316830" y="1594339"/>
                </a:cubicBezTo>
                <a:cubicBezTo>
                  <a:pt x="316828" y="1594340"/>
                  <a:pt x="246494" y="1617784"/>
                  <a:pt x="246491" y="1617785"/>
                </a:cubicBezTo>
                <a:cubicBezTo>
                  <a:pt x="188546" y="1646757"/>
                  <a:pt x="216178" y="1635705"/>
                  <a:pt x="164430" y="1652954"/>
                </a:cubicBezTo>
                <a:cubicBezTo>
                  <a:pt x="156614" y="1660769"/>
                  <a:pt x="150461" y="1670713"/>
                  <a:pt x="140983" y="1676400"/>
                </a:cubicBezTo>
                <a:cubicBezTo>
                  <a:pt x="130387" y="1682758"/>
                  <a:pt x="114552" y="1679386"/>
                  <a:pt x="105814" y="1688124"/>
                </a:cubicBezTo>
                <a:cubicBezTo>
                  <a:pt x="31887" y="1762051"/>
                  <a:pt x="76682" y="1734664"/>
                  <a:pt x="47199" y="1793631"/>
                </a:cubicBezTo>
                <a:cubicBezTo>
                  <a:pt x="40898" y="1806233"/>
                  <a:pt x="31568" y="1817077"/>
                  <a:pt x="23753" y="1828800"/>
                </a:cubicBezTo>
                <a:cubicBezTo>
                  <a:pt x="-11442" y="1934383"/>
                  <a:pt x="-484" y="1867788"/>
                  <a:pt x="12030" y="1992924"/>
                </a:cubicBezTo>
                <a:cubicBezTo>
                  <a:pt x="15304" y="2025661"/>
                  <a:pt x="11362" y="2120541"/>
                  <a:pt x="35476" y="2168770"/>
                </a:cubicBezTo>
                <a:cubicBezTo>
                  <a:pt x="41777" y="2181372"/>
                  <a:pt x="48959" y="2193976"/>
                  <a:pt x="58922" y="2203939"/>
                </a:cubicBezTo>
                <a:cubicBezTo>
                  <a:pt x="68885" y="2213902"/>
                  <a:pt x="81216" y="2221663"/>
                  <a:pt x="94091" y="2227385"/>
                </a:cubicBezTo>
                <a:cubicBezTo>
                  <a:pt x="116675" y="2237422"/>
                  <a:pt x="140984" y="2243016"/>
                  <a:pt x="164430" y="2250831"/>
                </a:cubicBezTo>
                <a:lnTo>
                  <a:pt x="199599" y="2262554"/>
                </a:lnTo>
                <a:lnTo>
                  <a:pt x="269937" y="2286000"/>
                </a:lnTo>
                <a:cubicBezTo>
                  <a:pt x="281660" y="2289908"/>
                  <a:pt x="292917" y="2295693"/>
                  <a:pt x="305106" y="2297724"/>
                </a:cubicBezTo>
                <a:cubicBezTo>
                  <a:pt x="328552" y="2301632"/>
                  <a:pt x="351893" y="2306235"/>
                  <a:pt x="375445" y="2309447"/>
                </a:cubicBezTo>
                <a:cubicBezTo>
                  <a:pt x="437877" y="2317960"/>
                  <a:pt x="563014" y="2332893"/>
                  <a:pt x="563014" y="2332893"/>
                </a:cubicBezTo>
                <a:cubicBezTo>
                  <a:pt x="639893" y="2328088"/>
                  <a:pt x="730687" y="2330860"/>
                  <a:pt x="809199" y="2309447"/>
                </a:cubicBezTo>
                <a:cubicBezTo>
                  <a:pt x="833042" y="2302944"/>
                  <a:pt x="858973" y="2299709"/>
                  <a:pt x="879537" y="2286000"/>
                </a:cubicBezTo>
                <a:cubicBezTo>
                  <a:pt x="924988" y="2255699"/>
                  <a:pt x="901340" y="2267009"/>
                  <a:pt x="949876" y="2250831"/>
                </a:cubicBezTo>
                <a:cubicBezTo>
                  <a:pt x="961599" y="2243016"/>
                  <a:pt x="972443" y="2233686"/>
                  <a:pt x="985045" y="2227385"/>
                </a:cubicBezTo>
                <a:cubicBezTo>
                  <a:pt x="1082116" y="2178850"/>
                  <a:pt x="954594" y="2259409"/>
                  <a:pt x="1055383" y="2192216"/>
                </a:cubicBezTo>
                <a:cubicBezTo>
                  <a:pt x="1072790" y="2166106"/>
                  <a:pt x="1078415" y="2152689"/>
                  <a:pt x="1102276" y="2133600"/>
                </a:cubicBezTo>
                <a:cubicBezTo>
                  <a:pt x="1113278" y="2124798"/>
                  <a:pt x="1125722" y="2117969"/>
                  <a:pt x="1137445" y="2110154"/>
                </a:cubicBezTo>
                <a:cubicBezTo>
                  <a:pt x="1166911" y="2021756"/>
                  <a:pt x="1127163" y="2130718"/>
                  <a:pt x="1172614" y="2039816"/>
                </a:cubicBezTo>
                <a:cubicBezTo>
                  <a:pt x="1178140" y="2028763"/>
                  <a:pt x="1178811" y="2015700"/>
                  <a:pt x="1184337" y="2004647"/>
                </a:cubicBezTo>
                <a:cubicBezTo>
                  <a:pt x="1190638" y="1992045"/>
                  <a:pt x="1201482" y="1982079"/>
                  <a:pt x="1207783" y="1969477"/>
                </a:cubicBezTo>
                <a:cubicBezTo>
                  <a:pt x="1256312" y="1872419"/>
                  <a:pt x="1175766" y="1999915"/>
                  <a:pt x="1242953" y="1899139"/>
                </a:cubicBezTo>
                <a:lnTo>
                  <a:pt x="1278122" y="1793631"/>
                </a:lnTo>
                <a:cubicBezTo>
                  <a:pt x="1282030" y="1781908"/>
                  <a:pt x="1282990" y="1768744"/>
                  <a:pt x="1289845" y="1758462"/>
                </a:cubicBezTo>
                <a:lnTo>
                  <a:pt x="1313291" y="1723293"/>
                </a:lnTo>
                <a:cubicBezTo>
                  <a:pt x="1317199" y="1707662"/>
                  <a:pt x="1317809" y="1690811"/>
                  <a:pt x="1325014" y="1676400"/>
                </a:cubicBezTo>
                <a:cubicBezTo>
                  <a:pt x="1332615" y="1661197"/>
                  <a:pt x="1365713" y="1620395"/>
                  <a:pt x="1383630" y="1606062"/>
                </a:cubicBezTo>
                <a:cubicBezTo>
                  <a:pt x="1394632" y="1597261"/>
                  <a:pt x="1407334" y="1590805"/>
                  <a:pt x="1418799" y="1582616"/>
                </a:cubicBezTo>
                <a:cubicBezTo>
                  <a:pt x="1434698" y="1571260"/>
                  <a:pt x="1450681" y="1559955"/>
                  <a:pt x="1465691" y="1547447"/>
                </a:cubicBezTo>
                <a:cubicBezTo>
                  <a:pt x="1474182" y="1540371"/>
                  <a:pt x="1479659" y="1529687"/>
                  <a:pt x="1489137" y="1524000"/>
                </a:cubicBezTo>
                <a:cubicBezTo>
                  <a:pt x="1499733" y="1517642"/>
                  <a:pt x="1512948" y="1517145"/>
                  <a:pt x="1524306" y="1512277"/>
                </a:cubicBezTo>
                <a:cubicBezTo>
                  <a:pt x="1540369" y="1505393"/>
                  <a:pt x="1554620" y="1494357"/>
                  <a:pt x="1571199" y="1488831"/>
                </a:cubicBezTo>
                <a:cubicBezTo>
                  <a:pt x="1601769" y="1478641"/>
                  <a:pt x="1634413" y="1475575"/>
                  <a:pt x="1664983" y="1465385"/>
                </a:cubicBezTo>
                <a:cubicBezTo>
                  <a:pt x="1676706" y="1461477"/>
                  <a:pt x="1688165" y="1456659"/>
                  <a:pt x="1700153" y="1453662"/>
                </a:cubicBezTo>
                <a:cubicBezTo>
                  <a:pt x="1719483" y="1448829"/>
                  <a:pt x="1739545" y="1447182"/>
                  <a:pt x="1758768" y="1441939"/>
                </a:cubicBezTo>
                <a:cubicBezTo>
                  <a:pt x="1782611" y="1435436"/>
                  <a:pt x="1805660" y="1426308"/>
                  <a:pt x="1829106" y="1418493"/>
                </a:cubicBezTo>
                <a:lnTo>
                  <a:pt x="1864276" y="1406770"/>
                </a:lnTo>
                <a:lnTo>
                  <a:pt x="1899445" y="1395047"/>
                </a:lnTo>
                <a:lnTo>
                  <a:pt x="1934614" y="1383324"/>
                </a:lnTo>
                <a:cubicBezTo>
                  <a:pt x="2035393" y="1316135"/>
                  <a:pt x="1907890" y="1396685"/>
                  <a:pt x="2004953" y="1348154"/>
                </a:cubicBezTo>
                <a:cubicBezTo>
                  <a:pt x="2017555" y="1341853"/>
                  <a:pt x="2027520" y="1331009"/>
                  <a:pt x="2040122" y="1324708"/>
                </a:cubicBezTo>
                <a:cubicBezTo>
                  <a:pt x="2051175" y="1319182"/>
                  <a:pt x="2064489" y="1318986"/>
                  <a:pt x="2075291" y="1312985"/>
                </a:cubicBezTo>
                <a:cubicBezTo>
                  <a:pt x="2099924" y="1299300"/>
                  <a:pt x="2118897" y="1275004"/>
                  <a:pt x="2145630" y="1266093"/>
                </a:cubicBezTo>
                <a:cubicBezTo>
                  <a:pt x="2234021" y="1236629"/>
                  <a:pt x="2125074" y="1276372"/>
                  <a:pt x="2215968" y="1230924"/>
                </a:cubicBezTo>
                <a:cubicBezTo>
                  <a:pt x="2254104" y="1211855"/>
                  <a:pt x="2252712" y="1229348"/>
                  <a:pt x="2286306" y="1195754"/>
                </a:cubicBezTo>
                <a:lnTo>
                  <a:pt x="2298030" y="1137139"/>
                </a:lnTo>
                <a:close/>
              </a:path>
            </a:pathLst>
          </a:custGeom>
          <a:noFill/>
          <a:ln>
            <a:solidFill>
              <a:srgbClr val="FD8363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337009" y="3128765"/>
            <a:ext cx="939420" cy="1139759"/>
            <a:chOff x="6619912" y="3730968"/>
            <a:chExt cx="1060375" cy="128650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0" t="9363" r="9022" b="15335"/>
            <a:stretch/>
          </p:blipFill>
          <p:spPr>
            <a:xfrm>
              <a:off x="6619913" y="3730968"/>
              <a:ext cx="1060374" cy="106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912" y="4797768"/>
              <a:ext cx="972163" cy="219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0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GEDDER’S ARCHITECTURE AND TECHNOLOGIES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21" y="2531135"/>
            <a:ext cx="4210684" cy="30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17" y="1390990"/>
            <a:ext cx="999630" cy="8740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21" y="2254581"/>
            <a:ext cx="989094" cy="98909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254370" y="2022387"/>
            <a:ext cx="5462953" cy="4143952"/>
          </a:xfrm>
          <a:custGeom>
            <a:avLst/>
            <a:gdLst>
              <a:gd name="connsiteX0" fmla="*/ 492369 w 6166338"/>
              <a:gd name="connsiteY0" fmla="*/ 58616 h 4677508"/>
              <a:gd name="connsiteX1" fmla="*/ 550984 w 6166338"/>
              <a:gd name="connsiteY1" fmla="*/ 46893 h 4677508"/>
              <a:gd name="connsiteX2" fmla="*/ 644769 w 6166338"/>
              <a:gd name="connsiteY2" fmla="*/ 23446 h 4677508"/>
              <a:gd name="connsiteX3" fmla="*/ 902677 w 6166338"/>
              <a:gd name="connsiteY3" fmla="*/ 0 h 4677508"/>
              <a:gd name="connsiteX4" fmla="*/ 1148861 w 6166338"/>
              <a:gd name="connsiteY4" fmla="*/ 11723 h 4677508"/>
              <a:gd name="connsiteX5" fmla="*/ 1219200 w 6166338"/>
              <a:gd name="connsiteY5" fmla="*/ 35170 h 4677508"/>
              <a:gd name="connsiteX6" fmla="*/ 1324707 w 6166338"/>
              <a:gd name="connsiteY6" fmla="*/ 70339 h 4677508"/>
              <a:gd name="connsiteX7" fmla="*/ 1395046 w 6166338"/>
              <a:gd name="connsiteY7" fmla="*/ 93785 h 4677508"/>
              <a:gd name="connsiteX8" fmla="*/ 1430215 w 6166338"/>
              <a:gd name="connsiteY8" fmla="*/ 117231 h 4677508"/>
              <a:gd name="connsiteX9" fmla="*/ 1500553 w 6166338"/>
              <a:gd name="connsiteY9" fmla="*/ 140677 h 4677508"/>
              <a:gd name="connsiteX10" fmla="*/ 1535723 w 6166338"/>
              <a:gd name="connsiteY10" fmla="*/ 152400 h 4677508"/>
              <a:gd name="connsiteX11" fmla="*/ 1641230 w 6166338"/>
              <a:gd name="connsiteY11" fmla="*/ 199293 h 4677508"/>
              <a:gd name="connsiteX12" fmla="*/ 1711569 w 6166338"/>
              <a:gd name="connsiteY12" fmla="*/ 222739 h 4677508"/>
              <a:gd name="connsiteX13" fmla="*/ 1746738 w 6166338"/>
              <a:gd name="connsiteY13" fmla="*/ 234462 h 4677508"/>
              <a:gd name="connsiteX14" fmla="*/ 1817077 w 6166338"/>
              <a:gd name="connsiteY14" fmla="*/ 246185 h 4677508"/>
              <a:gd name="connsiteX15" fmla="*/ 1875692 w 6166338"/>
              <a:gd name="connsiteY15" fmla="*/ 257908 h 4677508"/>
              <a:gd name="connsiteX16" fmla="*/ 2039815 w 6166338"/>
              <a:gd name="connsiteY16" fmla="*/ 281354 h 4677508"/>
              <a:gd name="connsiteX17" fmla="*/ 2121877 w 6166338"/>
              <a:gd name="connsiteY17" fmla="*/ 293077 h 4677508"/>
              <a:gd name="connsiteX18" fmla="*/ 2555630 w 6166338"/>
              <a:gd name="connsiteY18" fmla="*/ 316523 h 4677508"/>
              <a:gd name="connsiteX19" fmla="*/ 2989384 w 6166338"/>
              <a:gd name="connsiteY19" fmla="*/ 293077 h 4677508"/>
              <a:gd name="connsiteX20" fmla="*/ 3411415 w 6166338"/>
              <a:gd name="connsiteY20" fmla="*/ 304800 h 4677508"/>
              <a:gd name="connsiteX21" fmla="*/ 3681046 w 6166338"/>
              <a:gd name="connsiteY21" fmla="*/ 328246 h 4677508"/>
              <a:gd name="connsiteX22" fmla="*/ 3810000 w 6166338"/>
              <a:gd name="connsiteY22" fmla="*/ 339970 h 4677508"/>
              <a:gd name="connsiteX23" fmla="*/ 3903784 w 6166338"/>
              <a:gd name="connsiteY23" fmla="*/ 351693 h 4677508"/>
              <a:gd name="connsiteX24" fmla="*/ 4044461 w 6166338"/>
              <a:gd name="connsiteY24" fmla="*/ 363416 h 4677508"/>
              <a:gd name="connsiteX25" fmla="*/ 4161692 w 6166338"/>
              <a:gd name="connsiteY25" fmla="*/ 375139 h 4677508"/>
              <a:gd name="connsiteX26" fmla="*/ 4360984 w 6166338"/>
              <a:gd name="connsiteY26" fmla="*/ 410308 h 4677508"/>
              <a:gd name="connsiteX27" fmla="*/ 4431323 w 6166338"/>
              <a:gd name="connsiteY27" fmla="*/ 422031 h 4677508"/>
              <a:gd name="connsiteX28" fmla="*/ 4466492 w 6166338"/>
              <a:gd name="connsiteY28" fmla="*/ 433754 h 4677508"/>
              <a:gd name="connsiteX29" fmla="*/ 4583723 w 6166338"/>
              <a:gd name="connsiteY29" fmla="*/ 457200 h 4677508"/>
              <a:gd name="connsiteX30" fmla="*/ 4677507 w 6166338"/>
              <a:gd name="connsiteY30" fmla="*/ 480646 h 4677508"/>
              <a:gd name="connsiteX31" fmla="*/ 4712677 w 6166338"/>
              <a:gd name="connsiteY31" fmla="*/ 492370 h 4677508"/>
              <a:gd name="connsiteX32" fmla="*/ 4829907 w 6166338"/>
              <a:gd name="connsiteY32" fmla="*/ 527539 h 4677508"/>
              <a:gd name="connsiteX33" fmla="*/ 4865077 w 6166338"/>
              <a:gd name="connsiteY33" fmla="*/ 539262 h 4677508"/>
              <a:gd name="connsiteX34" fmla="*/ 4970584 w 6166338"/>
              <a:gd name="connsiteY34" fmla="*/ 609600 h 4677508"/>
              <a:gd name="connsiteX35" fmla="*/ 5005753 w 6166338"/>
              <a:gd name="connsiteY35" fmla="*/ 633046 h 4677508"/>
              <a:gd name="connsiteX36" fmla="*/ 5029200 w 6166338"/>
              <a:gd name="connsiteY36" fmla="*/ 656493 h 4677508"/>
              <a:gd name="connsiteX37" fmla="*/ 5064369 w 6166338"/>
              <a:gd name="connsiteY37" fmla="*/ 668216 h 4677508"/>
              <a:gd name="connsiteX38" fmla="*/ 5169877 w 6166338"/>
              <a:gd name="connsiteY38" fmla="*/ 726831 h 4677508"/>
              <a:gd name="connsiteX39" fmla="*/ 5275384 w 6166338"/>
              <a:gd name="connsiteY39" fmla="*/ 773723 h 4677508"/>
              <a:gd name="connsiteX40" fmla="*/ 5345723 w 6166338"/>
              <a:gd name="connsiteY40" fmla="*/ 797170 h 4677508"/>
              <a:gd name="connsiteX41" fmla="*/ 5380892 w 6166338"/>
              <a:gd name="connsiteY41" fmla="*/ 820616 h 4677508"/>
              <a:gd name="connsiteX42" fmla="*/ 5486400 w 6166338"/>
              <a:gd name="connsiteY42" fmla="*/ 855785 h 4677508"/>
              <a:gd name="connsiteX43" fmla="*/ 5521569 w 6166338"/>
              <a:gd name="connsiteY43" fmla="*/ 867508 h 4677508"/>
              <a:gd name="connsiteX44" fmla="*/ 5591907 w 6166338"/>
              <a:gd name="connsiteY44" fmla="*/ 914400 h 4677508"/>
              <a:gd name="connsiteX45" fmla="*/ 5627077 w 6166338"/>
              <a:gd name="connsiteY45" fmla="*/ 937846 h 4677508"/>
              <a:gd name="connsiteX46" fmla="*/ 5685692 w 6166338"/>
              <a:gd name="connsiteY46" fmla="*/ 973016 h 4677508"/>
              <a:gd name="connsiteX47" fmla="*/ 5709138 w 6166338"/>
              <a:gd name="connsiteY47" fmla="*/ 1008185 h 4677508"/>
              <a:gd name="connsiteX48" fmla="*/ 5744307 w 6166338"/>
              <a:gd name="connsiteY48" fmla="*/ 1019908 h 4677508"/>
              <a:gd name="connsiteX49" fmla="*/ 5779477 w 6166338"/>
              <a:gd name="connsiteY49" fmla="*/ 1043354 h 4677508"/>
              <a:gd name="connsiteX50" fmla="*/ 5802923 w 6166338"/>
              <a:gd name="connsiteY50" fmla="*/ 1078523 h 4677508"/>
              <a:gd name="connsiteX51" fmla="*/ 5873261 w 6166338"/>
              <a:gd name="connsiteY51" fmla="*/ 1125416 h 4677508"/>
              <a:gd name="connsiteX52" fmla="*/ 5943600 w 6166338"/>
              <a:gd name="connsiteY52" fmla="*/ 1219200 h 4677508"/>
              <a:gd name="connsiteX53" fmla="*/ 5967046 w 6166338"/>
              <a:gd name="connsiteY53" fmla="*/ 1266093 h 4677508"/>
              <a:gd name="connsiteX54" fmla="*/ 6013938 w 6166338"/>
              <a:gd name="connsiteY54" fmla="*/ 1336431 h 4677508"/>
              <a:gd name="connsiteX55" fmla="*/ 6049107 w 6166338"/>
              <a:gd name="connsiteY55" fmla="*/ 1441939 h 4677508"/>
              <a:gd name="connsiteX56" fmla="*/ 6084277 w 6166338"/>
              <a:gd name="connsiteY56" fmla="*/ 1570893 h 4677508"/>
              <a:gd name="connsiteX57" fmla="*/ 6107723 w 6166338"/>
              <a:gd name="connsiteY57" fmla="*/ 1746739 h 4677508"/>
              <a:gd name="connsiteX58" fmla="*/ 6119446 w 6166338"/>
              <a:gd name="connsiteY58" fmla="*/ 1887416 h 4677508"/>
              <a:gd name="connsiteX59" fmla="*/ 6131169 w 6166338"/>
              <a:gd name="connsiteY59" fmla="*/ 1992923 h 4677508"/>
              <a:gd name="connsiteX60" fmla="*/ 6142892 w 6166338"/>
              <a:gd name="connsiteY60" fmla="*/ 2250831 h 4677508"/>
              <a:gd name="connsiteX61" fmla="*/ 6166338 w 6166338"/>
              <a:gd name="connsiteY61" fmla="*/ 2344616 h 4677508"/>
              <a:gd name="connsiteX62" fmla="*/ 6154615 w 6166338"/>
              <a:gd name="connsiteY62" fmla="*/ 2790093 h 4677508"/>
              <a:gd name="connsiteX63" fmla="*/ 6131169 w 6166338"/>
              <a:gd name="connsiteY63" fmla="*/ 2942493 h 4677508"/>
              <a:gd name="connsiteX64" fmla="*/ 6084277 w 6166338"/>
              <a:gd name="connsiteY64" fmla="*/ 3106616 h 4677508"/>
              <a:gd name="connsiteX65" fmla="*/ 6060830 w 6166338"/>
              <a:gd name="connsiteY65" fmla="*/ 3141785 h 4677508"/>
              <a:gd name="connsiteX66" fmla="*/ 6049107 w 6166338"/>
              <a:gd name="connsiteY66" fmla="*/ 3176954 h 4677508"/>
              <a:gd name="connsiteX67" fmla="*/ 5967046 w 6166338"/>
              <a:gd name="connsiteY67" fmla="*/ 3270739 h 4677508"/>
              <a:gd name="connsiteX68" fmla="*/ 5931877 w 6166338"/>
              <a:gd name="connsiteY68" fmla="*/ 3294185 h 4677508"/>
              <a:gd name="connsiteX69" fmla="*/ 5908430 w 6166338"/>
              <a:gd name="connsiteY69" fmla="*/ 3317631 h 4677508"/>
              <a:gd name="connsiteX70" fmla="*/ 5838092 w 6166338"/>
              <a:gd name="connsiteY70" fmla="*/ 3364523 h 4677508"/>
              <a:gd name="connsiteX71" fmla="*/ 5802923 w 6166338"/>
              <a:gd name="connsiteY71" fmla="*/ 3387970 h 4677508"/>
              <a:gd name="connsiteX72" fmla="*/ 5732584 w 6166338"/>
              <a:gd name="connsiteY72" fmla="*/ 3411416 h 4677508"/>
              <a:gd name="connsiteX73" fmla="*/ 5697415 w 6166338"/>
              <a:gd name="connsiteY73" fmla="*/ 3423139 h 4677508"/>
              <a:gd name="connsiteX74" fmla="*/ 5662246 w 6166338"/>
              <a:gd name="connsiteY74" fmla="*/ 3446585 h 4677508"/>
              <a:gd name="connsiteX75" fmla="*/ 5627077 w 6166338"/>
              <a:gd name="connsiteY75" fmla="*/ 3458308 h 4677508"/>
              <a:gd name="connsiteX76" fmla="*/ 5580184 w 6166338"/>
              <a:gd name="connsiteY76" fmla="*/ 3481754 h 4677508"/>
              <a:gd name="connsiteX77" fmla="*/ 5545015 w 6166338"/>
              <a:gd name="connsiteY77" fmla="*/ 3505200 h 4677508"/>
              <a:gd name="connsiteX78" fmla="*/ 5509846 w 6166338"/>
              <a:gd name="connsiteY78" fmla="*/ 3516923 h 4677508"/>
              <a:gd name="connsiteX79" fmla="*/ 5462953 w 6166338"/>
              <a:gd name="connsiteY79" fmla="*/ 3540370 h 4677508"/>
              <a:gd name="connsiteX80" fmla="*/ 5427784 w 6166338"/>
              <a:gd name="connsiteY80" fmla="*/ 3563816 h 4677508"/>
              <a:gd name="connsiteX81" fmla="*/ 5392615 w 6166338"/>
              <a:gd name="connsiteY81" fmla="*/ 3575539 h 4677508"/>
              <a:gd name="connsiteX82" fmla="*/ 5357446 w 6166338"/>
              <a:gd name="connsiteY82" fmla="*/ 3598985 h 4677508"/>
              <a:gd name="connsiteX83" fmla="*/ 5251938 w 6166338"/>
              <a:gd name="connsiteY83" fmla="*/ 3727939 h 4677508"/>
              <a:gd name="connsiteX84" fmla="*/ 5228492 w 6166338"/>
              <a:gd name="connsiteY84" fmla="*/ 3763108 h 4677508"/>
              <a:gd name="connsiteX85" fmla="*/ 5193323 w 6166338"/>
              <a:gd name="connsiteY85" fmla="*/ 3868616 h 4677508"/>
              <a:gd name="connsiteX86" fmla="*/ 5181600 w 6166338"/>
              <a:gd name="connsiteY86" fmla="*/ 3903785 h 4677508"/>
              <a:gd name="connsiteX87" fmla="*/ 5169877 w 6166338"/>
              <a:gd name="connsiteY87" fmla="*/ 4208585 h 4677508"/>
              <a:gd name="connsiteX88" fmla="*/ 5134707 w 6166338"/>
              <a:gd name="connsiteY88" fmla="*/ 4325816 h 4677508"/>
              <a:gd name="connsiteX89" fmla="*/ 5122984 w 6166338"/>
              <a:gd name="connsiteY89" fmla="*/ 4360985 h 4677508"/>
              <a:gd name="connsiteX90" fmla="*/ 5111261 w 6166338"/>
              <a:gd name="connsiteY90" fmla="*/ 4396154 h 4677508"/>
              <a:gd name="connsiteX91" fmla="*/ 5064369 w 6166338"/>
              <a:gd name="connsiteY91" fmla="*/ 4454770 h 4677508"/>
              <a:gd name="connsiteX92" fmla="*/ 5040923 w 6166338"/>
              <a:gd name="connsiteY92" fmla="*/ 4489939 h 4677508"/>
              <a:gd name="connsiteX93" fmla="*/ 4970584 w 6166338"/>
              <a:gd name="connsiteY93" fmla="*/ 4525108 h 4677508"/>
              <a:gd name="connsiteX94" fmla="*/ 4935415 w 6166338"/>
              <a:gd name="connsiteY94" fmla="*/ 4548554 h 4677508"/>
              <a:gd name="connsiteX95" fmla="*/ 4853353 w 6166338"/>
              <a:gd name="connsiteY95" fmla="*/ 4572000 h 4677508"/>
              <a:gd name="connsiteX96" fmla="*/ 4560277 w 6166338"/>
              <a:gd name="connsiteY96" fmla="*/ 4583723 h 4677508"/>
              <a:gd name="connsiteX97" fmla="*/ 4372707 w 6166338"/>
              <a:gd name="connsiteY97" fmla="*/ 4595446 h 4677508"/>
              <a:gd name="connsiteX98" fmla="*/ 3692769 w 6166338"/>
              <a:gd name="connsiteY98" fmla="*/ 4607170 h 4677508"/>
              <a:gd name="connsiteX99" fmla="*/ 3481753 w 6166338"/>
              <a:gd name="connsiteY99" fmla="*/ 4618893 h 4677508"/>
              <a:gd name="connsiteX100" fmla="*/ 3200400 w 6166338"/>
              <a:gd name="connsiteY100" fmla="*/ 4642339 h 4677508"/>
              <a:gd name="connsiteX101" fmla="*/ 2965938 w 6166338"/>
              <a:gd name="connsiteY101" fmla="*/ 4654062 h 4677508"/>
              <a:gd name="connsiteX102" fmla="*/ 2813538 w 6166338"/>
              <a:gd name="connsiteY102" fmla="*/ 4665785 h 4677508"/>
              <a:gd name="connsiteX103" fmla="*/ 2403230 w 6166338"/>
              <a:gd name="connsiteY103" fmla="*/ 4677508 h 4677508"/>
              <a:gd name="connsiteX104" fmla="*/ 2063261 w 6166338"/>
              <a:gd name="connsiteY104" fmla="*/ 4665785 h 4677508"/>
              <a:gd name="connsiteX105" fmla="*/ 1770184 w 6166338"/>
              <a:gd name="connsiteY105" fmla="*/ 4630616 h 4677508"/>
              <a:gd name="connsiteX106" fmla="*/ 1652953 w 6166338"/>
              <a:gd name="connsiteY106" fmla="*/ 4618893 h 4677508"/>
              <a:gd name="connsiteX107" fmla="*/ 1535723 w 6166338"/>
              <a:gd name="connsiteY107" fmla="*/ 4595446 h 4677508"/>
              <a:gd name="connsiteX108" fmla="*/ 1371600 w 6166338"/>
              <a:gd name="connsiteY108" fmla="*/ 4572000 h 4677508"/>
              <a:gd name="connsiteX109" fmla="*/ 1289538 w 6166338"/>
              <a:gd name="connsiteY109" fmla="*/ 4548554 h 4677508"/>
              <a:gd name="connsiteX110" fmla="*/ 1219200 w 6166338"/>
              <a:gd name="connsiteY110" fmla="*/ 4525108 h 4677508"/>
              <a:gd name="connsiteX111" fmla="*/ 1184030 w 6166338"/>
              <a:gd name="connsiteY111" fmla="*/ 4513385 h 4677508"/>
              <a:gd name="connsiteX112" fmla="*/ 1137138 w 6166338"/>
              <a:gd name="connsiteY112" fmla="*/ 4478216 h 4677508"/>
              <a:gd name="connsiteX113" fmla="*/ 1078523 w 6166338"/>
              <a:gd name="connsiteY113" fmla="*/ 4419600 h 4677508"/>
              <a:gd name="connsiteX114" fmla="*/ 1031630 w 6166338"/>
              <a:gd name="connsiteY114" fmla="*/ 4349262 h 4677508"/>
              <a:gd name="connsiteX115" fmla="*/ 1008184 w 6166338"/>
              <a:gd name="connsiteY115" fmla="*/ 4302370 h 4677508"/>
              <a:gd name="connsiteX116" fmla="*/ 949569 w 6166338"/>
              <a:gd name="connsiteY116" fmla="*/ 4232031 h 4677508"/>
              <a:gd name="connsiteX117" fmla="*/ 937846 w 6166338"/>
              <a:gd name="connsiteY117" fmla="*/ 4196862 h 4677508"/>
              <a:gd name="connsiteX118" fmla="*/ 890953 w 6166338"/>
              <a:gd name="connsiteY118" fmla="*/ 4126523 h 4677508"/>
              <a:gd name="connsiteX119" fmla="*/ 844061 w 6166338"/>
              <a:gd name="connsiteY119" fmla="*/ 4021016 h 4677508"/>
              <a:gd name="connsiteX120" fmla="*/ 820615 w 6166338"/>
              <a:gd name="connsiteY120" fmla="*/ 3927231 h 4677508"/>
              <a:gd name="connsiteX121" fmla="*/ 797169 w 6166338"/>
              <a:gd name="connsiteY121" fmla="*/ 3856893 h 4677508"/>
              <a:gd name="connsiteX122" fmla="*/ 785446 w 6166338"/>
              <a:gd name="connsiteY122" fmla="*/ 3786554 h 4677508"/>
              <a:gd name="connsiteX123" fmla="*/ 750277 w 6166338"/>
              <a:gd name="connsiteY123" fmla="*/ 3669323 h 4677508"/>
              <a:gd name="connsiteX124" fmla="*/ 715107 w 6166338"/>
              <a:gd name="connsiteY124" fmla="*/ 3587262 h 4677508"/>
              <a:gd name="connsiteX125" fmla="*/ 679938 w 6166338"/>
              <a:gd name="connsiteY125" fmla="*/ 3540370 h 4677508"/>
              <a:gd name="connsiteX126" fmla="*/ 656492 w 6166338"/>
              <a:gd name="connsiteY126" fmla="*/ 3505200 h 4677508"/>
              <a:gd name="connsiteX127" fmla="*/ 621323 w 6166338"/>
              <a:gd name="connsiteY127" fmla="*/ 3458308 h 4677508"/>
              <a:gd name="connsiteX128" fmla="*/ 574430 w 6166338"/>
              <a:gd name="connsiteY128" fmla="*/ 3387970 h 4677508"/>
              <a:gd name="connsiteX129" fmla="*/ 527538 w 6166338"/>
              <a:gd name="connsiteY129" fmla="*/ 3317631 h 4677508"/>
              <a:gd name="connsiteX130" fmla="*/ 504092 w 6166338"/>
              <a:gd name="connsiteY130" fmla="*/ 3282462 h 4677508"/>
              <a:gd name="connsiteX131" fmla="*/ 468923 w 6166338"/>
              <a:gd name="connsiteY131" fmla="*/ 3259016 h 4677508"/>
              <a:gd name="connsiteX132" fmla="*/ 351692 w 6166338"/>
              <a:gd name="connsiteY132" fmla="*/ 3094893 h 4677508"/>
              <a:gd name="connsiteX133" fmla="*/ 328246 w 6166338"/>
              <a:gd name="connsiteY133" fmla="*/ 3071446 h 4677508"/>
              <a:gd name="connsiteX134" fmla="*/ 304800 w 6166338"/>
              <a:gd name="connsiteY134" fmla="*/ 3036277 h 4677508"/>
              <a:gd name="connsiteX135" fmla="*/ 281353 w 6166338"/>
              <a:gd name="connsiteY135" fmla="*/ 3012831 h 4677508"/>
              <a:gd name="connsiteX136" fmla="*/ 222738 w 6166338"/>
              <a:gd name="connsiteY136" fmla="*/ 2942493 h 4677508"/>
              <a:gd name="connsiteX137" fmla="*/ 199292 w 6166338"/>
              <a:gd name="connsiteY137" fmla="*/ 2743200 h 4677508"/>
              <a:gd name="connsiteX138" fmla="*/ 175846 w 6166338"/>
              <a:gd name="connsiteY138" fmla="*/ 2121877 h 4677508"/>
              <a:gd name="connsiteX139" fmla="*/ 187569 w 6166338"/>
              <a:gd name="connsiteY139" fmla="*/ 1828800 h 4677508"/>
              <a:gd name="connsiteX140" fmla="*/ 211015 w 6166338"/>
              <a:gd name="connsiteY140" fmla="*/ 1582616 h 4677508"/>
              <a:gd name="connsiteX141" fmla="*/ 199292 w 6166338"/>
              <a:gd name="connsiteY141" fmla="*/ 1477108 h 4677508"/>
              <a:gd name="connsiteX142" fmla="*/ 175846 w 6166338"/>
              <a:gd name="connsiteY142" fmla="*/ 1266093 h 4677508"/>
              <a:gd name="connsiteX143" fmla="*/ 152400 w 6166338"/>
              <a:gd name="connsiteY143" fmla="*/ 1125416 h 4677508"/>
              <a:gd name="connsiteX144" fmla="*/ 140677 w 6166338"/>
              <a:gd name="connsiteY144" fmla="*/ 1090246 h 4677508"/>
              <a:gd name="connsiteX145" fmla="*/ 117230 w 6166338"/>
              <a:gd name="connsiteY145" fmla="*/ 996462 h 4677508"/>
              <a:gd name="connsiteX146" fmla="*/ 105507 w 6166338"/>
              <a:gd name="connsiteY146" fmla="*/ 961293 h 4677508"/>
              <a:gd name="connsiteX147" fmla="*/ 93784 w 6166338"/>
              <a:gd name="connsiteY147" fmla="*/ 914400 h 4677508"/>
              <a:gd name="connsiteX148" fmla="*/ 70338 w 6166338"/>
              <a:gd name="connsiteY148" fmla="*/ 844062 h 4677508"/>
              <a:gd name="connsiteX149" fmla="*/ 58615 w 6166338"/>
              <a:gd name="connsiteY149" fmla="*/ 808893 h 4677508"/>
              <a:gd name="connsiteX150" fmla="*/ 46892 w 6166338"/>
              <a:gd name="connsiteY150" fmla="*/ 750277 h 4677508"/>
              <a:gd name="connsiteX151" fmla="*/ 35169 w 6166338"/>
              <a:gd name="connsiteY151" fmla="*/ 703385 h 4677508"/>
              <a:gd name="connsiteX152" fmla="*/ 11723 w 6166338"/>
              <a:gd name="connsiteY152" fmla="*/ 539262 h 4677508"/>
              <a:gd name="connsiteX153" fmla="*/ 0 w 6166338"/>
              <a:gd name="connsiteY153" fmla="*/ 468923 h 4677508"/>
              <a:gd name="connsiteX154" fmla="*/ 11723 w 6166338"/>
              <a:gd name="connsiteY154" fmla="*/ 351693 h 4677508"/>
              <a:gd name="connsiteX155" fmla="*/ 23446 w 6166338"/>
              <a:gd name="connsiteY155" fmla="*/ 304800 h 4677508"/>
              <a:gd name="connsiteX156" fmla="*/ 93784 w 6166338"/>
              <a:gd name="connsiteY156" fmla="*/ 246185 h 4677508"/>
              <a:gd name="connsiteX157" fmla="*/ 128953 w 6166338"/>
              <a:gd name="connsiteY157" fmla="*/ 234462 h 4677508"/>
              <a:gd name="connsiteX158" fmla="*/ 164123 w 6166338"/>
              <a:gd name="connsiteY158" fmla="*/ 211016 h 4677508"/>
              <a:gd name="connsiteX159" fmla="*/ 234461 w 6166338"/>
              <a:gd name="connsiteY159" fmla="*/ 187570 h 4677508"/>
              <a:gd name="connsiteX160" fmla="*/ 269630 w 6166338"/>
              <a:gd name="connsiteY160" fmla="*/ 175846 h 4677508"/>
              <a:gd name="connsiteX161" fmla="*/ 375138 w 6166338"/>
              <a:gd name="connsiteY161" fmla="*/ 140677 h 4677508"/>
              <a:gd name="connsiteX162" fmla="*/ 410307 w 6166338"/>
              <a:gd name="connsiteY162" fmla="*/ 128954 h 4677508"/>
              <a:gd name="connsiteX163" fmla="*/ 492369 w 6166338"/>
              <a:gd name="connsiteY163" fmla="*/ 105508 h 4677508"/>
              <a:gd name="connsiteX164" fmla="*/ 492369 w 6166338"/>
              <a:gd name="connsiteY164" fmla="*/ 58616 h 467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166338" h="4677508">
                <a:moveTo>
                  <a:pt x="492369" y="58616"/>
                </a:moveTo>
                <a:cubicBezTo>
                  <a:pt x="502138" y="48847"/>
                  <a:pt x="531654" y="51726"/>
                  <a:pt x="550984" y="46893"/>
                </a:cubicBezTo>
                <a:cubicBezTo>
                  <a:pt x="641580" y="24244"/>
                  <a:pt x="515141" y="45051"/>
                  <a:pt x="644769" y="23446"/>
                </a:cubicBezTo>
                <a:cubicBezTo>
                  <a:pt x="751594" y="5641"/>
                  <a:pt x="770251" y="8828"/>
                  <a:pt x="902677" y="0"/>
                </a:cubicBezTo>
                <a:cubicBezTo>
                  <a:pt x="984738" y="3908"/>
                  <a:pt x="1067209" y="2650"/>
                  <a:pt x="1148861" y="11723"/>
                </a:cubicBezTo>
                <a:cubicBezTo>
                  <a:pt x="1173425" y="14452"/>
                  <a:pt x="1195754" y="27354"/>
                  <a:pt x="1219200" y="35170"/>
                </a:cubicBezTo>
                <a:lnTo>
                  <a:pt x="1324707" y="70339"/>
                </a:lnTo>
                <a:cubicBezTo>
                  <a:pt x="1324708" y="70339"/>
                  <a:pt x="1395045" y="93784"/>
                  <a:pt x="1395046" y="93785"/>
                </a:cubicBezTo>
                <a:cubicBezTo>
                  <a:pt x="1406769" y="101600"/>
                  <a:pt x="1417340" y="111509"/>
                  <a:pt x="1430215" y="117231"/>
                </a:cubicBezTo>
                <a:cubicBezTo>
                  <a:pt x="1452799" y="127268"/>
                  <a:pt x="1477107" y="132862"/>
                  <a:pt x="1500553" y="140677"/>
                </a:cubicBezTo>
                <a:lnTo>
                  <a:pt x="1535723" y="152400"/>
                </a:lnTo>
                <a:cubicBezTo>
                  <a:pt x="1591454" y="189554"/>
                  <a:pt x="1557528" y="171392"/>
                  <a:pt x="1641230" y="199293"/>
                </a:cubicBezTo>
                <a:lnTo>
                  <a:pt x="1711569" y="222739"/>
                </a:lnTo>
                <a:cubicBezTo>
                  <a:pt x="1723292" y="226647"/>
                  <a:pt x="1734549" y="232431"/>
                  <a:pt x="1746738" y="234462"/>
                </a:cubicBezTo>
                <a:lnTo>
                  <a:pt x="1817077" y="246185"/>
                </a:lnTo>
                <a:cubicBezTo>
                  <a:pt x="1836681" y="249749"/>
                  <a:pt x="1856011" y="254800"/>
                  <a:pt x="1875692" y="257908"/>
                </a:cubicBezTo>
                <a:cubicBezTo>
                  <a:pt x="1930279" y="266527"/>
                  <a:pt x="1985107" y="273539"/>
                  <a:pt x="2039815" y="281354"/>
                </a:cubicBezTo>
                <a:cubicBezTo>
                  <a:pt x="2067169" y="285262"/>
                  <a:pt x="2094286" y="291586"/>
                  <a:pt x="2121877" y="293077"/>
                </a:cubicBezTo>
                <a:lnTo>
                  <a:pt x="2555630" y="316523"/>
                </a:lnTo>
                <a:cubicBezTo>
                  <a:pt x="2645812" y="310887"/>
                  <a:pt x="2915872" y="293077"/>
                  <a:pt x="2989384" y="293077"/>
                </a:cubicBezTo>
                <a:cubicBezTo>
                  <a:pt x="3130115" y="293077"/>
                  <a:pt x="3270738" y="300892"/>
                  <a:pt x="3411415" y="304800"/>
                </a:cubicBezTo>
                <a:lnTo>
                  <a:pt x="3681046" y="328246"/>
                </a:lnTo>
                <a:cubicBezTo>
                  <a:pt x="3724041" y="332040"/>
                  <a:pt x="3767171" y="334616"/>
                  <a:pt x="3810000" y="339970"/>
                </a:cubicBezTo>
                <a:cubicBezTo>
                  <a:pt x="3841261" y="343878"/>
                  <a:pt x="3872436" y="348558"/>
                  <a:pt x="3903784" y="351693"/>
                </a:cubicBezTo>
                <a:cubicBezTo>
                  <a:pt x="3950605" y="356375"/>
                  <a:pt x="3997599" y="359156"/>
                  <a:pt x="4044461" y="363416"/>
                </a:cubicBezTo>
                <a:lnTo>
                  <a:pt x="4161692" y="375139"/>
                </a:lnTo>
                <a:cubicBezTo>
                  <a:pt x="4266922" y="396185"/>
                  <a:pt x="4200655" y="383587"/>
                  <a:pt x="4360984" y="410308"/>
                </a:cubicBezTo>
                <a:lnTo>
                  <a:pt x="4431323" y="422031"/>
                </a:lnTo>
                <a:cubicBezTo>
                  <a:pt x="4443046" y="425939"/>
                  <a:pt x="4454451" y="430975"/>
                  <a:pt x="4466492" y="433754"/>
                </a:cubicBezTo>
                <a:cubicBezTo>
                  <a:pt x="4505322" y="442715"/>
                  <a:pt x="4545917" y="444598"/>
                  <a:pt x="4583723" y="457200"/>
                </a:cubicBezTo>
                <a:cubicBezTo>
                  <a:pt x="4664121" y="483999"/>
                  <a:pt x="4564325" y="452350"/>
                  <a:pt x="4677507" y="480646"/>
                </a:cubicBezTo>
                <a:cubicBezTo>
                  <a:pt x="4689496" y="483643"/>
                  <a:pt x="4700795" y="488975"/>
                  <a:pt x="4712677" y="492370"/>
                </a:cubicBezTo>
                <a:cubicBezTo>
                  <a:pt x="4836727" y="527814"/>
                  <a:pt x="4662708" y="471806"/>
                  <a:pt x="4829907" y="527539"/>
                </a:cubicBezTo>
                <a:lnTo>
                  <a:pt x="4865077" y="539262"/>
                </a:lnTo>
                <a:lnTo>
                  <a:pt x="4970584" y="609600"/>
                </a:lnTo>
                <a:cubicBezTo>
                  <a:pt x="4982307" y="617415"/>
                  <a:pt x="4995790" y="623083"/>
                  <a:pt x="5005753" y="633046"/>
                </a:cubicBezTo>
                <a:cubicBezTo>
                  <a:pt x="5013569" y="640862"/>
                  <a:pt x="5019722" y="650806"/>
                  <a:pt x="5029200" y="656493"/>
                </a:cubicBezTo>
                <a:cubicBezTo>
                  <a:pt x="5039796" y="662851"/>
                  <a:pt x="5053567" y="662215"/>
                  <a:pt x="5064369" y="668216"/>
                </a:cubicBezTo>
                <a:cubicBezTo>
                  <a:pt x="5185297" y="735398"/>
                  <a:pt x="5090298" y="700305"/>
                  <a:pt x="5169877" y="726831"/>
                </a:cubicBezTo>
                <a:cubicBezTo>
                  <a:pt x="5225610" y="763986"/>
                  <a:pt x="5191680" y="745822"/>
                  <a:pt x="5275384" y="773723"/>
                </a:cubicBezTo>
                <a:cubicBezTo>
                  <a:pt x="5275388" y="773724"/>
                  <a:pt x="5345720" y="797168"/>
                  <a:pt x="5345723" y="797170"/>
                </a:cubicBezTo>
                <a:cubicBezTo>
                  <a:pt x="5357446" y="804985"/>
                  <a:pt x="5368017" y="814894"/>
                  <a:pt x="5380892" y="820616"/>
                </a:cubicBezTo>
                <a:cubicBezTo>
                  <a:pt x="5380900" y="820620"/>
                  <a:pt x="5468811" y="849922"/>
                  <a:pt x="5486400" y="855785"/>
                </a:cubicBezTo>
                <a:cubicBezTo>
                  <a:pt x="5498123" y="859693"/>
                  <a:pt x="5511287" y="860653"/>
                  <a:pt x="5521569" y="867508"/>
                </a:cubicBezTo>
                <a:lnTo>
                  <a:pt x="5591907" y="914400"/>
                </a:lnTo>
                <a:cubicBezTo>
                  <a:pt x="5603630" y="922215"/>
                  <a:pt x="5617114" y="927883"/>
                  <a:pt x="5627077" y="937846"/>
                </a:cubicBezTo>
                <a:cubicBezTo>
                  <a:pt x="5659261" y="970031"/>
                  <a:pt x="5640037" y="957798"/>
                  <a:pt x="5685692" y="973016"/>
                </a:cubicBezTo>
                <a:cubicBezTo>
                  <a:pt x="5693507" y="984739"/>
                  <a:pt x="5698136" y="999383"/>
                  <a:pt x="5709138" y="1008185"/>
                </a:cubicBezTo>
                <a:cubicBezTo>
                  <a:pt x="5718787" y="1015904"/>
                  <a:pt x="5733254" y="1014382"/>
                  <a:pt x="5744307" y="1019908"/>
                </a:cubicBezTo>
                <a:cubicBezTo>
                  <a:pt x="5756909" y="1026209"/>
                  <a:pt x="5767754" y="1035539"/>
                  <a:pt x="5779477" y="1043354"/>
                </a:cubicBezTo>
                <a:cubicBezTo>
                  <a:pt x="5787292" y="1055077"/>
                  <a:pt x="5792320" y="1069245"/>
                  <a:pt x="5802923" y="1078523"/>
                </a:cubicBezTo>
                <a:cubicBezTo>
                  <a:pt x="5824130" y="1097079"/>
                  <a:pt x="5873261" y="1125416"/>
                  <a:pt x="5873261" y="1125416"/>
                </a:cubicBezTo>
                <a:cubicBezTo>
                  <a:pt x="5926284" y="1204950"/>
                  <a:pt x="5900227" y="1175829"/>
                  <a:pt x="5943600" y="1219200"/>
                </a:cubicBezTo>
                <a:cubicBezTo>
                  <a:pt x="5951415" y="1234831"/>
                  <a:pt x="5958055" y="1251107"/>
                  <a:pt x="5967046" y="1266093"/>
                </a:cubicBezTo>
                <a:cubicBezTo>
                  <a:pt x="5981544" y="1290256"/>
                  <a:pt x="6005027" y="1309698"/>
                  <a:pt x="6013938" y="1336431"/>
                </a:cubicBezTo>
                <a:lnTo>
                  <a:pt x="6049107" y="1441939"/>
                </a:lnTo>
                <a:cubicBezTo>
                  <a:pt x="6063414" y="1484861"/>
                  <a:pt x="6077667" y="1524622"/>
                  <a:pt x="6084277" y="1570893"/>
                </a:cubicBezTo>
                <a:cubicBezTo>
                  <a:pt x="6091597" y="1622136"/>
                  <a:pt x="6102673" y="1696235"/>
                  <a:pt x="6107723" y="1746739"/>
                </a:cubicBezTo>
                <a:cubicBezTo>
                  <a:pt x="6112405" y="1793560"/>
                  <a:pt x="6114985" y="1840573"/>
                  <a:pt x="6119446" y="1887416"/>
                </a:cubicBezTo>
                <a:cubicBezTo>
                  <a:pt x="6122801" y="1922642"/>
                  <a:pt x="6127261" y="1957754"/>
                  <a:pt x="6131169" y="1992923"/>
                </a:cubicBezTo>
                <a:cubicBezTo>
                  <a:pt x="6135077" y="2078892"/>
                  <a:pt x="6134329" y="2165200"/>
                  <a:pt x="6142892" y="2250831"/>
                </a:cubicBezTo>
                <a:cubicBezTo>
                  <a:pt x="6146098" y="2282895"/>
                  <a:pt x="6166338" y="2344616"/>
                  <a:pt x="6166338" y="2344616"/>
                </a:cubicBezTo>
                <a:cubicBezTo>
                  <a:pt x="6162430" y="2493108"/>
                  <a:pt x="6161067" y="2641689"/>
                  <a:pt x="6154615" y="2790093"/>
                </a:cubicBezTo>
                <a:cubicBezTo>
                  <a:pt x="6152838" y="2830969"/>
                  <a:pt x="6141217" y="2898951"/>
                  <a:pt x="6131169" y="2942493"/>
                </a:cubicBezTo>
                <a:cubicBezTo>
                  <a:pt x="6128411" y="2954445"/>
                  <a:pt x="6097448" y="3086860"/>
                  <a:pt x="6084277" y="3106616"/>
                </a:cubicBezTo>
                <a:lnTo>
                  <a:pt x="6060830" y="3141785"/>
                </a:lnTo>
                <a:cubicBezTo>
                  <a:pt x="6056922" y="3153508"/>
                  <a:pt x="6054633" y="3165901"/>
                  <a:pt x="6049107" y="3176954"/>
                </a:cubicBezTo>
                <a:cubicBezTo>
                  <a:pt x="6033616" y="3207936"/>
                  <a:pt x="5989963" y="3255461"/>
                  <a:pt x="5967046" y="3270739"/>
                </a:cubicBezTo>
                <a:cubicBezTo>
                  <a:pt x="5955323" y="3278554"/>
                  <a:pt x="5942879" y="3285384"/>
                  <a:pt x="5931877" y="3294185"/>
                </a:cubicBezTo>
                <a:cubicBezTo>
                  <a:pt x="5923246" y="3301090"/>
                  <a:pt x="5917272" y="3310999"/>
                  <a:pt x="5908430" y="3317631"/>
                </a:cubicBezTo>
                <a:cubicBezTo>
                  <a:pt x="5885887" y="3334538"/>
                  <a:pt x="5861538" y="3348892"/>
                  <a:pt x="5838092" y="3364523"/>
                </a:cubicBezTo>
                <a:cubicBezTo>
                  <a:pt x="5826369" y="3372339"/>
                  <a:pt x="5816289" y="3383515"/>
                  <a:pt x="5802923" y="3387970"/>
                </a:cubicBezTo>
                <a:lnTo>
                  <a:pt x="5732584" y="3411416"/>
                </a:lnTo>
                <a:cubicBezTo>
                  <a:pt x="5720861" y="3415324"/>
                  <a:pt x="5707697" y="3416284"/>
                  <a:pt x="5697415" y="3423139"/>
                </a:cubicBezTo>
                <a:cubicBezTo>
                  <a:pt x="5685692" y="3430954"/>
                  <a:pt x="5674848" y="3440284"/>
                  <a:pt x="5662246" y="3446585"/>
                </a:cubicBezTo>
                <a:cubicBezTo>
                  <a:pt x="5651193" y="3452111"/>
                  <a:pt x="5638435" y="3453440"/>
                  <a:pt x="5627077" y="3458308"/>
                </a:cubicBezTo>
                <a:cubicBezTo>
                  <a:pt x="5611014" y="3465192"/>
                  <a:pt x="5595357" y="3473084"/>
                  <a:pt x="5580184" y="3481754"/>
                </a:cubicBezTo>
                <a:cubicBezTo>
                  <a:pt x="5567951" y="3488744"/>
                  <a:pt x="5557617" y="3498899"/>
                  <a:pt x="5545015" y="3505200"/>
                </a:cubicBezTo>
                <a:cubicBezTo>
                  <a:pt x="5533962" y="3510726"/>
                  <a:pt x="5521204" y="3512055"/>
                  <a:pt x="5509846" y="3516923"/>
                </a:cubicBezTo>
                <a:cubicBezTo>
                  <a:pt x="5493783" y="3523807"/>
                  <a:pt x="5478126" y="3531699"/>
                  <a:pt x="5462953" y="3540370"/>
                </a:cubicBezTo>
                <a:cubicBezTo>
                  <a:pt x="5450720" y="3547360"/>
                  <a:pt x="5440386" y="3557515"/>
                  <a:pt x="5427784" y="3563816"/>
                </a:cubicBezTo>
                <a:cubicBezTo>
                  <a:pt x="5416731" y="3569342"/>
                  <a:pt x="5403668" y="3570013"/>
                  <a:pt x="5392615" y="3575539"/>
                </a:cubicBezTo>
                <a:cubicBezTo>
                  <a:pt x="5380013" y="3581840"/>
                  <a:pt x="5368049" y="3589707"/>
                  <a:pt x="5357446" y="3598985"/>
                </a:cubicBezTo>
                <a:cubicBezTo>
                  <a:pt x="5294610" y="3653966"/>
                  <a:pt x="5298140" y="3658635"/>
                  <a:pt x="5251938" y="3727939"/>
                </a:cubicBezTo>
                <a:cubicBezTo>
                  <a:pt x="5244123" y="3739662"/>
                  <a:pt x="5232947" y="3749742"/>
                  <a:pt x="5228492" y="3763108"/>
                </a:cubicBezTo>
                <a:lnTo>
                  <a:pt x="5193323" y="3868616"/>
                </a:lnTo>
                <a:lnTo>
                  <a:pt x="5181600" y="3903785"/>
                </a:lnTo>
                <a:cubicBezTo>
                  <a:pt x="5177692" y="4005385"/>
                  <a:pt x="5176641" y="4107135"/>
                  <a:pt x="5169877" y="4208585"/>
                </a:cubicBezTo>
                <a:cubicBezTo>
                  <a:pt x="5168401" y="4230725"/>
                  <a:pt x="5138333" y="4314939"/>
                  <a:pt x="5134707" y="4325816"/>
                </a:cubicBezTo>
                <a:lnTo>
                  <a:pt x="5122984" y="4360985"/>
                </a:lnTo>
                <a:cubicBezTo>
                  <a:pt x="5119076" y="4372708"/>
                  <a:pt x="5118116" y="4385872"/>
                  <a:pt x="5111261" y="4396154"/>
                </a:cubicBezTo>
                <a:cubicBezTo>
                  <a:pt x="5039097" y="4504399"/>
                  <a:pt x="5131186" y="4371248"/>
                  <a:pt x="5064369" y="4454770"/>
                </a:cubicBezTo>
                <a:cubicBezTo>
                  <a:pt x="5055568" y="4465772"/>
                  <a:pt x="5050886" y="4479976"/>
                  <a:pt x="5040923" y="4489939"/>
                </a:cubicBezTo>
                <a:cubicBezTo>
                  <a:pt x="5007326" y="4523535"/>
                  <a:pt x="5008722" y="4506039"/>
                  <a:pt x="4970584" y="4525108"/>
                </a:cubicBezTo>
                <a:cubicBezTo>
                  <a:pt x="4957982" y="4531409"/>
                  <a:pt x="4948017" y="4542253"/>
                  <a:pt x="4935415" y="4548554"/>
                </a:cubicBezTo>
                <a:cubicBezTo>
                  <a:pt x="4923436" y="4554544"/>
                  <a:pt x="4862068" y="4571399"/>
                  <a:pt x="4853353" y="4572000"/>
                </a:cubicBezTo>
                <a:cubicBezTo>
                  <a:pt x="4755815" y="4578727"/>
                  <a:pt x="4657931" y="4578959"/>
                  <a:pt x="4560277" y="4583723"/>
                </a:cubicBezTo>
                <a:cubicBezTo>
                  <a:pt x="4497706" y="4586775"/>
                  <a:pt x="4435329" y="4593753"/>
                  <a:pt x="4372707" y="4595446"/>
                </a:cubicBezTo>
                <a:lnTo>
                  <a:pt x="3692769" y="4607170"/>
                </a:lnTo>
                <a:lnTo>
                  <a:pt x="3481753" y="4618893"/>
                </a:lnTo>
                <a:cubicBezTo>
                  <a:pt x="3153514" y="4641530"/>
                  <a:pt x="3571185" y="4619867"/>
                  <a:pt x="3200400" y="4642339"/>
                </a:cubicBezTo>
                <a:cubicBezTo>
                  <a:pt x="3122292" y="4647073"/>
                  <a:pt x="3044046" y="4649328"/>
                  <a:pt x="2965938" y="4654062"/>
                </a:cubicBezTo>
                <a:cubicBezTo>
                  <a:pt x="2915081" y="4657144"/>
                  <a:pt x="2864444" y="4663664"/>
                  <a:pt x="2813538" y="4665785"/>
                </a:cubicBezTo>
                <a:cubicBezTo>
                  <a:pt x="2676831" y="4671481"/>
                  <a:pt x="2539999" y="4673600"/>
                  <a:pt x="2403230" y="4677508"/>
                </a:cubicBezTo>
                <a:cubicBezTo>
                  <a:pt x="2289907" y="4673600"/>
                  <a:pt x="2176421" y="4673008"/>
                  <a:pt x="2063261" y="4665785"/>
                </a:cubicBezTo>
                <a:cubicBezTo>
                  <a:pt x="1851790" y="4652287"/>
                  <a:pt x="1911762" y="4647272"/>
                  <a:pt x="1770184" y="4630616"/>
                </a:cubicBezTo>
                <a:cubicBezTo>
                  <a:pt x="1731181" y="4626027"/>
                  <a:pt x="1691922" y="4623764"/>
                  <a:pt x="1652953" y="4618893"/>
                </a:cubicBezTo>
                <a:cubicBezTo>
                  <a:pt x="1545812" y="4605501"/>
                  <a:pt x="1619848" y="4612272"/>
                  <a:pt x="1535723" y="4595446"/>
                </a:cubicBezTo>
                <a:cubicBezTo>
                  <a:pt x="1479390" y="4584179"/>
                  <a:pt x="1429219" y="4579202"/>
                  <a:pt x="1371600" y="4572000"/>
                </a:cubicBezTo>
                <a:cubicBezTo>
                  <a:pt x="1253385" y="4532596"/>
                  <a:pt x="1436764" y="4592722"/>
                  <a:pt x="1289538" y="4548554"/>
                </a:cubicBezTo>
                <a:cubicBezTo>
                  <a:pt x="1265866" y="4541452"/>
                  <a:pt x="1242646" y="4532923"/>
                  <a:pt x="1219200" y="4525108"/>
                </a:cubicBezTo>
                <a:lnTo>
                  <a:pt x="1184030" y="4513385"/>
                </a:lnTo>
                <a:cubicBezTo>
                  <a:pt x="1168399" y="4501662"/>
                  <a:pt x="1150954" y="4492032"/>
                  <a:pt x="1137138" y="4478216"/>
                </a:cubicBezTo>
                <a:cubicBezTo>
                  <a:pt x="1058984" y="4400061"/>
                  <a:pt x="1172307" y="4482122"/>
                  <a:pt x="1078523" y="4419600"/>
                </a:cubicBezTo>
                <a:cubicBezTo>
                  <a:pt x="1053376" y="4344158"/>
                  <a:pt x="1086515" y="4426100"/>
                  <a:pt x="1031630" y="4349262"/>
                </a:cubicBezTo>
                <a:cubicBezTo>
                  <a:pt x="1021472" y="4335042"/>
                  <a:pt x="1016854" y="4317543"/>
                  <a:pt x="1008184" y="4302370"/>
                </a:cubicBezTo>
                <a:cubicBezTo>
                  <a:pt x="986421" y="4264285"/>
                  <a:pt x="981899" y="4264361"/>
                  <a:pt x="949569" y="4232031"/>
                </a:cubicBezTo>
                <a:cubicBezTo>
                  <a:pt x="945661" y="4220308"/>
                  <a:pt x="943847" y="4207664"/>
                  <a:pt x="937846" y="4196862"/>
                </a:cubicBezTo>
                <a:cubicBezTo>
                  <a:pt x="924161" y="4172229"/>
                  <a:pt x="890953" y="4126523"/>
                  <a:pt x="890953" y="4126523"/>
                </a:cubicBezTo>
                <a:cubicBezTo>
                  <a:pt x="863052" y="4042819"/>
                  <a:pt x="881216" y="4076749"/>
                  <a:pt x="844061" y="4021016"/>
                </a:cubicBezTo>
                <a:cubicBezTo>
                  <a:pt x="808488" y="3914294"/>
                  <a:pt x="863058" y="4082856"/>
                  <a:pt x="820615" y="3927231"/>
                </a:cubicBezTo>
                <a:cubicBezTo>
                  <a:pt x="814112" y="3903388"/>
                  <a:pt x="797169" y="3856893"/>
                  <a:pt x="797169" y="3856893"/>
                </a:cubicBezTo>
                <a:cubicBezTo>
                  <a:pt x="793261" y="3833447"/>
                  <a:pt x="790108" y="3809862"/>
                  <a:pt x="785446" y="3786554"/>
                </a:cubicBezTo>
                <a:cubicBezTo>
                  <a:pt x="776588" y="3742265"/>
                  <a:pt x="765228" y="3714175"/>
                  <a:pt x="750277" y="3669323"/>
                </a:cubicBezTo>
                <a:cubicBezTo>
                  <a:pt x="738882" y="3635140"/>
                  <a:pt x="735798" y="3620367"/>
                  <a:pt x="715107" y="3587262"/>
                </a:cubicBezTo>
                <a:cubicBezTo>
                  <a:pt x="704752" y="3570694"/>
                  <a:pt x="691294" y="3556269"/>
                  <a:pt x="679938" y="3540370"/>
                </a:cubicBezTo>
                <a:cubicBezTo>
                  <a:pt x="671749" y="3528905"/>
                  <a:pt x="664681" y="3516665"/>
                  <a:pt x="656492" y="3505200"/>
                </a:cubicBezTo>
                <a:cubicBezTo>
                  <a:pt x="645136" y="3489301"/>
                  <a:pt x="632528" y="3474314"/>
                  <a:pt x="621323" y="3458308"/>
                </a:cubicBezTo>
                <a:cubicBezTo>
                  <a:pt x="605163" y="3435223"/>
                  <a:pt x="590061" y="3411416"/>
                  <a:pt x="574430" y="3387970"/>
                </a:cubicBezTo>
                <a:lnTo>
                  <a:pt x="527538" y="3317631"/>
                </a:lnTo>
                <a:cubicBezTo>
                  <a:pt x="519723" y="3305908"/>
                  <a:pt x="515815" y="3290277"/>
                  <a:pt x="504092" y="3282462"/>
                </a:cubicBezTo>
                <a:lnTo>
                  <a:pt x="468923" y="3259016"/>
                </a:lnTo>
                <a:cubicBezTo>
                  <a:pt x="442296" y="3219076"/>
                  <a:pt x="380775" y="3123977"/>
                  <a:pt x="351692" y="3094893"/>
                </a:cubicBezTo>
                <a:cubicBezTo>
                  <a:pt x="343877" y="3087077"/>
                  <a:pt x="335151" y="3080077"/>
                  <a:pt x="328246" y="3071446"/>
                </a:cubicBezTo>
                <a:cubicBezTo>
                  <a:pt x="319445" y="3060444"/>
                  <a:pt x="313602" y="3047279"/>
                  <a:pt x="304800" y="3036277"/>
                </a:cubicBezTo>
                <a:cubicBezTo>
                  <a:pt x="297895" y="3027646"/>
                  <a:pt x="288258" y="3021462"/>
                  <a:pt x="281353" y="3012831"/>
                </a:cubicBezTo>
                <a:cubicBezTo>
                  <a:pt x="216061" y="2931218"/>
                  <a:pt x="306288" y="3026043"/>
                  <a:pt x="222738" y="2942493"/>
                </a:cubicBezTo>
                <a:cubicBezTo>
                  <a:pt x="194895" y="2858962"/>
                  <a:pt x="206463" y="2903351"/>
                  <a:pt x="199292" y="2743200"/>
                </a:cubicBezTo>
                <a:cubicBezTo>
                  <a:pt x="190021" y="2536152"/>
                  <a:pt x="175846" y="2121877"/>
                  <a:pt x="175846" y="2121877"/>
                </a:cubicBezTo>
                <a:cubicBezTo>
                  <a:pt x="179754" y="2024185"/>
                  <a:pt x="182292" y="1926428"/>
                  <a:pt x="187569" y="1828800"/>
                </a:cubicBezTo>
                <a:cubicBezTo>
                  <a:pt x="192199" y="1743144"/>
                  <a:pt x="201639" y="1666996"/>
                  <a:pt x="211015" y="1582616"/>
                </a:cubicBezTo>
                <a:cubicBezTo>
                  <a:pt x="207107" y="1547447"/>
                  <a:pt x="202813" y="1512318"/>
                  <a:pt x="199292" y="1477108"/>
                </a:cubicBezTo>
                <a:cubicBezTo>
                  <a:pt x="186251" y="1346695"/>
                  <a:pt x="192915" y="1374200"/>
                  <a:pt x="175846" y="1266093"/>
                </a:cubicBezTo>
                <a:cubicBezTo>
                  <a:pt x="168432" y="1219136"/>
                  <a:pt x="167433" y="1170516"/>
                  <a:pt x="152400" y="1125416"/>
                </a:cubicBezTo>
                <a:cubicBezTo>
                  <a:pt x="148492" y="1113693"/>
                  <a:pt x="143929" y="1102168"/>
                  <a:pt x="140677" y="1090246"/>
                </a:cubicBezTo>
                <a:cubicBezTo>
                  <a:pt x="132198" y="1059158"/>
                  <a:pt x="127420" y="1027032"/>
                  <a:pt x="117230" y="996462"/>
                </a:cubicBezTo>
                <a:cubicBezTo>
                  <a:pt x="113322" y="984739"/>
                  <a:pt x="108902" y="973175"/>
                  <a:pt x="105507" y="961293"/>
                </a:cubicBezTo>
                <a:cubicBezTo>
                  <a:pt x="101081" y="945801"/>
                  <a:pt x="98414" y="929833"/>
                  <a:pt x="93784" y="914400"/>
                </a:cubicBezTo>
                <a:cubicBezTo>
                  <a:pt x="86682" y="890728"/>
                  <a:pt x="78153" y="867508"/>
                  <a:pt x="70338" y="844062"/>
                </a:cubicBezTo>
                <a:cubicBezTo>
                  <a:pt x="66430" y="832339"/>
                  <a:pt x="61038" y="821010"/>
                  <a:pt x="58615" y="808893"/>
                </a:cubicBezTo>
                <a:cubicBezTo>
                  <a:pt x="54707" y="789354"/>
                  <a:pt x="51214" y="769728"/>
                  <a:pt x="46892" y="750277"/>
                </a:cubicBezTo>
                <a:cubicBezTo>
                  <a:pt x="43397" y="734549"/>
                  <a:pt x="37818" y="719278"/>
                  <a:pt x="35169" y="703385"/>
                </a:cubicBezTo>
                <a:cubicBezTo>
                  <a:pt x="26084" y="648874"/>
                  <a:pt x="20808" y="593773"/>
                  <a:pt x="11723" y="539262"/>
                </a:cubicBezTo>
                <a:lnTo>
                  <a:pt x="0" y="468923"/>
                </a:lnTo>
                <a:cubicBezTo>
                  <a:pt x="3908" y="429846"/>
                  <a:pt x="6169" y="390570"/>
                  <a:pt x="11723" y="351693"/>
                </a:cubicBezTo>
                <a:cubicBezTo>
                  <a:pt x="14002" y="335743"/>
                  <a:pt x="15452" y="318789"/>
                  <a:pt x="23446" y="304800"/>
                </a:cubicBezTo>
                <a:cubicBezTo>
                  <a:pt x="33816" y="286651"/>
                  <a:pt x="74362" y="255896"/>
                  <a:pt x="93784" y="246185"/>
                </a:cubicBezTo>
                <a:cubicBezTo>
                  <a:pt x="104837" y="240659"/>
                  <a:pt x="117900" y="239988"/>
                  <a:pt x="128953" y="234462"/>
                </a:cubicBezTo>
                <a:cubicBezTo>
                  <a:pt x="141555" y="228161"/>
                  <a:pt x="151248" y="216738"/>
                  <a:pt x="164123" y="211016"/>
                </a:cubicBezTo>
                <a:cubicBezTo>
                  <a:pt x="186707" y="200979"/>
                  <a:pt x="211015" y="195386"/>
                  <a:pt x="234461" y="187570"/>
                </a:cubicBezTo>
                <a:lnTo>
                  <a:pt x="269630" y="175846"/>
                </a:lnTo>
                <a:lnTo>
                  <a:pt x="375138" y="140677"/>
                </a:lnTo>
                <a:cubicBezTo>
                  <a:pt x="386861" y="136769"/>
                  <a:pt x="398319" y="131951"/>
                  <a:pt x="410307" y="128954"/>
                </a:cubicBezTo>
                <a:cubicBezTo>
                  <a:pt x="425332" y="125198"/>
                  <a:pt x="475550" y="113917"/>
                  <a:pt x="492369" y="105508"/>
                </a:cubicBezTo>
                <a:cubicBezTo>
                  <a:pt x="497312" y="103037"/>
                  <a:pt x="482600" y="68385"/>
                  <a:pt x="492369" y="58616"/>
                </a:cubicBezTo>
                <a:close/>
              </a:path>
            </a:pathLst>
          </a:custGeom>
          <a:noFill/>
          <a:ln>
            <a:solidFill>
              <a:srgbClr val="14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533582" y="1243370"/>
            <a:ext cx="2181374" cy="2066783"/>
          </a:xfrm>
          <a:custGeom>
            <a:avLst/>
            <a:gdLst>
              <a:gd name="connsiteX0" fmla="*/ 2298030 w 2462238"/>
              <a:gd name="connsiteY0" fmla="*/ 1137139 h 2332893"/>
              <a:gd name="connsiteX1" fmla="*/ 2356645 w 2462238"/>
              <a:gd name="connsiteY1" fmla="*/ 1090247 h 2332893"/>
              <a:gd name="connsiteX2" fmla="*/ 2403537 w 2462238"/>
              <a:gd name="connsiteY2" fmla="*/ 1019908 h 2332893"/>
              <a:gd name="connsiteX3" fmla="*/ 2426983 w 2462238"/>
              <a:gd name="connsiteY3" fmla="*/ 984739 h 2332893"/>
              <a:gd name="connsiteX4" fmla="*/ 2450430 w 2462238"/>
              <a:gd name="connsiteY4" fmla="*/ 961293 h 2332893"/>
              <a:gd name="connsiteX5" fmla="*/ 2438706 w 2462238"/>
              <a:gd name="connsiteY5" fmla="*/ 820616 h 2332893"/>
              <a:gd name="connsiteX6" fmla="*/ 2426983 w 2462238"/>
              <a:gd name="connsiteY6" fmla="*/ 785447 h 2332893"/>
              <a:gd name="connsiteX7" fmla="*/ 2415260 w 2462238"/>
              <a:gd name="connsiteY7" fmla="*/ 586154 h 2332893"/>
              <a:gd name="connsiteX8" fmla="*/ 2391814 w 2462238"/>
              <a:gd name="connsiteY8" fmla="*/ 457200 h 2332893"/>
              <a:gd name="connsiteX9" fmla="*/ 2368368 w 2462238"/>
              <a:gd name="connsiteY9" fmla="*/ 363416 h 2332893"/>
              <a:gd name="connsiteX10" fmla="*/ 2356645 w 2462238"/>
              <a:gd name="connsiteY10" fmla="*/ 316524 h 2332893"/>
              <a:gd name="connsiteX11" fmla="*/ 2333199 w 2462238"/>
              <a:gd name="connsiteY11" fmla="*/ 257908 h 2332893"/>
              <a:gd name="connsiteX12" fmla="*/ 2286306 w 2462238"/>
              <a:gd name="connsiteY12" fmla="*/ 164124 h 2332893"/>
              <a:gd name="connsiteX13" fmla="*/ 2262860 w 2462238"/>
              <a:gd name="connsiteY13" fmla="*/ 117231 h 2332893"/>
              <a:gd name="connsiteX14" fmla="*/ 2227691 w 2462238"/>
              <a:gd name="connsiteY14" fmla="*/ 93785 h 2332893"/>
              <a:gd name="connsiteX15" fmla="*/ 2180799 w 2462238"/>
              <a:gd name="connsiteY15" fmla="*/ 58616 h 2332893"/>
              <a:gd name="connsiteX16" fmla="*/ 2016676 w 2462238"/>
              <a:gd name="connsiteY16" fmla="*/ 23447 h 2332893"/>
              <a:gd name="connsiteX17" fmla="*/ 1770491 w 2462238"/>
              <a:gd name="connsiteY17" fmla="*/ 0 h 2332893"/>
              <a:gd name="connsiteX18" fmla="*/ 1594645 w 2462238"/>
              <a:gd name="connsiteY18" fmla="*/ 11724 h 2332893"/>
              <a:gd name="connsiteX19" fmla="*/ 1453968 w 2462238"/>
              <a:gd name="connsiteY19" fmla="*/ 35170 h 2332893"/>
              <a:gd name="connsiteX20" fmla="*/ 1407076 w 2462238"/>
              <a:gd name="connsiteY20" fmla="*/ 46893 h 2332893"/>
              <a:gd name="connsiteX21" fmla="*/ 1348460 w 2462238"/>
              <a:gd name="connsiteY21" fmla="*/ 105508 h 2332893"/>
              <a:gd name="connsiteX22" fmla="*/ 1325014 w 2462238"/>
              <a:gd name="connsiteY22" fmla="*/ 140677 h 2332893"/>
              <a:gd name="connsiteX23" fmla="*/ 1301568 w 2462238"/>
              <a:gd name="connsiteY23" fmla="*/ 164124 h 2332893"/>
              <a:gd name="connsiteX24" fmla="*/ 1278122 w 2462238"/>
              <a:gd name="connsiteY24" fmla="*/ 199293 h 2332893"/>
              <a:gd name="connsiteX25" fmla="*/ 1207783 w 2462238"/>
              <a:gd name="connsiteY25" fmla="*/ 293077 h 2332893"/>
              <a:gd name="connsiteX26" fmla="*/ 1172614 w 2462238"/>
              <a:gd name="connsiteY26" fmla="*/ 363416 h 2332893"/>
              <a:gd name="connsiteX27" fmla="*/ 1149168 w 2462238"/>
              <a:gd name="connsiteY27" fmla="*/ 410308 h 2332893"/>
              <a:gd name="connsiteX28" fmla="*/ 1137445 w 2462238"/>
              <a:gd name="connsiteY28" fmla="*/ 445477 h 2332893"/>
              <a:gd name="connsiteX29" fmla="*/ 1113999 w 2462238"/>
              <a:gd name="connsiteY29" fmla="*/ 468924 h 2332893"/>
              <a:gd name="connsiteX30" fmla="*/ 1078830 w 2462238"/>
              <a:gd name="connsiteY30" fmla="*/ 574431 h 2332893"/>
              <a:gd name="connsiteX31" fmla="*/ 1067106 w 2462238"/>
              <a:gd name="connsiteY31" fmla="*/ 609600 h 2332893"/>
              <a:gd name="connsiteX32" fmla="*/ 1020214 w 2462238"/>
              <a:gd name="connsiteY32" fmla="*/ 726831 h 2332893"/>
              <a:gd name="connsiteX33" fmla="*/ 1008491 w 2462238"/>
              <a:gd name="connsiteY33" fmla="*/ 773724 h 2332893"/>
              <a:gd name="connsiteX34" fmla="*/ 973322 w 2462238"/>
              <a:gd name="connsiteY34" fmla="*/ 867508 h 2332893"/>
              <a:gd name="connsiteX35" fmla="*/ 949876 w 2462238"/>
              <a:gd name="connsiteY35" fmla="*/ 914400 h 2332893"/>
              <a:gd name="connsiteX36" fmla="*/ 914706 w 2462238"/>
              <a:gd name="connsiteY36" fmla="*/ 973016 h 2332893"/>
              <a:gd name="connsiteX37" fmla="*/ 856091 w 2462238"/>
              <a:gd name="connsiteY37" fmla="*/ 1078524 h 2332893"/>
              <a:gd name="connsiteX38" fmla="*/ 832645 w 2462238"/>
              <a:gd name="connsiteY38" fmla="*/ 1125416 h 2332893"/>
              <a:gd name="connsiteX39" fmla="*/ 820922 w 2462238"/>
              <a:gd name="connsiteY39" fmla="*/ 1160585 h 2332893"/>
              <a:gd name="connsiteX40" fmla="*/ 774030 w 2462238"/>
              <a:gd name="connsiteY40" fmla="*/ 1230924 h 2332893"/>
              <a:gd name="connsiteX41" fmla="*/ 738860 w 2462238"/>
              <a:gd name="connsiteY41" fmla="*/ 1336431 h 2332893"/>
              <a:gd name="connsiteX42" fmla="*/ 727137 w 2462238"/>
              <a:gd name="connsiteY42" fmla="*/ 1371600 h 2332893"/>
              <a:gd name="connsiteX43" fmla="*/ 668522 w 2462238"/>
              <a:gd name="connsiteY43" fmla="*/ 1418493 h 2332893"/>
              <a:gd name="connsiteX44" fmla="*/ 645076 w 2462238"/>
              <a:gd name="connsiteY44" fmla="*/ 1453662 h 2332893"/>
              <a:gd name="connsiteX45" fmla="*/ 574737 w 2462238"/>
              <a:gd name="connsiteY45" fmla="*/ 1500554 h 2332893"/>
              <a:gd name="connsiteX46" fmla="*/ 539568 w 2462238"/>
              <a:gd name="connsiteY46" fmla="*/ 1524000 h 2332893"/>
              <a:gd name="connsiteX47" fmla="*/ 469230 w 2462238"/>
              <a:gd name="connsiteY47" fmla="*/ 1547447 h 2332893"/>
              <a:gd name="connsiteX48" fmla="*/ 422337 w 2462238"/>
              <a:gd name="connsiteY48" fmla="*/ 1559170 h 2332893"/>
              <a:gd name="connsiteX49" fmla="*/ 316830 w 2462238"/>
              <a:gd name="connsiteY49" fmla="*/ 1594339 h 2332893"/>
              <a:gd name="connsiteX50" fmla="*/ 246491 w 2462238"/>
              <a:gd name="connsiteY50" fmla="*/ 1617785 h 2332893"/>
              <a:gd name="connsiteX51" fmla="*/ 164430 w 2462238"/>
              <a:gd name="connsiteY51" fmla="*/ 1652954 h 2332893"/>
              <a:gd name="connsiteX52" fmla="*/ 140983 w 2462238"/>
              <a:gd name="connsiteY52" fmla="*/ 1676400 h 2332893"/>
              <a:gd name="connsiteX53" fmla="*/ 105814 w 2462238"/>
              <a:gd name="connsiteY53" fmla="*/ 1688124 h 2332893"/>
              <a:gd name="connsiteX54" fmla="*/ 47199 w 2462238"/>
              <a:gd name="connsiteY54" fmla="*/ 1793631 h 2332893"/>
              <a:gd name="connsiteX55" fmla="*/ 23753 w 2462238"/>
              <a:gd name="connsiteY55" fmla="*/ 1828800 h 2332893"/>
              <a:gd name="connsiteX56" fmla="*/ 12030 w 2462238"/>
              <a:gd name="connsiteY56" fmla="*/ 1992924 h 2332893"/>
              <a:gd name="connsiteX57" fmla="*/ 35476 w 2462238"/>
              <a:gd name="connsiteY57" fmla="*/ 2168770 h 2332893"/>
              <a:gd name="connsiteX58" fmla="*/ 58922 w 2462238"/>
              <a:gd name="connsiteY58" fmla="*/ 2203939 h 2332893"/>
              <a:gd name="connsiteX59" fmla="*/ 94091 w 2462238"/>
              <a:gd name="connsiteY59" fmla="*/ 2227385 h 2332893"/>
              <a:gd name="connsiteX60" fmla="*/ 164430 w 2462238"/>
              <a:gd name="connsiteY60" fmla="*/ 2250831 h 2332893"/>
              <a:gd name="connsiteX61" fmla="*/ 199599 w 2462238"/>
              <a:gd name="connsiteY61" fmla="*/ 2262554 h 2332893"/>
              <a:gd name="connsiteX62" fmla="*/ 269937 w 2462238"/>
              <a:gd name="connsiteY62" fmla="*/ 2286000 h 2332893"/>
              <a:gd name="connsiteX63" fmla="*/ 305106 w 2462238"/>
              <a:gd name="connsiteY63" fmla="*/ 2297724 h 2332893"/>
              <a:gd name="connsiteX64" fmla="*/ 375445 w 2462238"/>
              <a:gd name="connsiteY64" fmla="*/ 2309447 h 2332893"/>
              <a:gd name="connsiteX65" fmla="*/ 563014 w 2462238"/>
              <a:gd name="connsiteY65" fmla="*/ 2332893 h 2332893"/>
              <a:gd name="connsiteX66" fmla="*/ 809199 w 2462238"/>
              <a:gd name="connsiteY66" fmla="*/ 2309447 h 2332893"/>
              <a:gd name="connsiteX67" fmla="*/ 879537 w 2462238"/>
              <a:gd name="connsiteY67" fmla="*/ 2286000 h 2332893"/>
              <a:gd name="connsiteX68" fmla="*/ 949876 w 2462238"/>
              <a:gd name="connsiteY68" fmla="*/ 2250831 h 2332893"/>
              <a:gd name="connsiteX69" fmla="*/ 985045 w 2462238"/>
              <a:gd name="connsiteY69" fmla="*/ 2227385 h 2332893"/>
              <a:gd name="connsiteX70" fmla="*/ 1055383 w 2462238"/>
              <a:gd name="connsiteY70" fmla="*/ 2192216 h 2332893"/>
              <a:gd name="connsiteX71" fmla="*/ 1102276 w 2462238"/>
              <a:gd name="connsiteY71" fmla="*/ 2133600 h 2332893"/>
              <a:gd name="connsiteX72" fmla="*/ 1137445 w 2462238"/>
              <a:gd name="connsiteY72" fmla="*/ 2110154 h 2332893"/>
              <a:gd name="connsiteX73" fmla="*/ 1172614 w 2462238"/>
              <a:gd name="connsiteY73" fmla="*/ 2039816 h 2332893"/>
              <a:gd name="connsiteX74" fmla="*/ 1184337 w 2462238"/>
              <a:gd name="connsiteY74" fmla="*/ 2004647 h 2332893"/>
              <a:gd name="connsiteX75" fmla="*/ 1207783 w 2462238"/>
              <a:gd name="connsiteY75" fmla="*/ 1969477 h 2332893"/>
              <a:gd name="connsiteX76" fmla="*/ 1242953 w 2462238"/>
              <a:gd name="connsiteY76" fmla="*/ 1899139 h 2332893"/>
              <a:gd name="connsiteX77" fmla="*/ 1278122 w 2462238"/>
              <a:gd name="connsiteY77" fmla="*/ 1793631 h 2332893"/>
              <a:gd name="connsiteX78" fmla="*/ 1289845 w 2462238"/>
              <a:gd name="connsiteY78" fmla="*/ 1758462 h 2332893"/>
              <a:gd name="connsiteX79" fmla="*/ 1313291 w 2462238"/>
              <a:gd name="connsiteY79" fmla="*/ 1723293 h 2332893"/>
              <a:gd name="connsiteX80" fmla="*/ 1325014 w 2462238"/>
              <a:gd name="connsiteY80" fmla="*/ 1676400 h 2332893"/>
              <a:gd name="connsiteX81" fmla="*/ 1383630 w 2462238"/>
              <a:gd name="connsiteY81" fmla="*/ 1606062 h 2332893"/>
              <a:gd name="connsiteX82" fmla="*/ 1418799 w 2462238"/>
              <a:gd name="connsiteY82" fmla="*/ 1582616 h 2332893"/>
              <a:gd name="connsiteX83" fmla="*/ 1465691 w 2462238"/>
              <a:gd name="connsiteY83" fmla="*/ 1547447 h 2332893"/>
              <a:gd name="connsiteX84" fmla="*/ 1489137 w 2462238"/>
              <a:gd name="connsiteY84" fmla="*/ 1524000 h 2332893"/>
              <a:gd name="connsiteX85" fmla="*/ 1524306 w 2462238"/>
              <a:gd name="connsiteY85" fmla="*/ 1512277 h 2332893"/>
              <a:gd name="connsiteX86" fmla="*/ 1571199 w 2462238"/>
              <a:gd name="connsiteY86" fmla="*/ 1488831 h 2332893"/>
              <a:gd name="connsiteX87" fmla="*/ 1664983 w 2462238"/>
              <a:gd name="connsiteY87" fmla="*/ 1465385 h 2332893"/>
              <a:gd name="connsiteX88" fmla="*/ 1700153 w 2462238"/>
              <a:gd name="connsiteY88" fmla="*/ 1453662 h 2332893"/>
              <a:gd name="connsiteX89" fmla="*/ 1758768 w 2462238"/>
              <a:gd name="connsiteY89" fmla="*/ 1441939 h 2332893"/>
              <a:gd name="connsiteX90" fmla="*/ 1829106 w 2462238"/>
              <a:gd name="connsiteY90" fmla="*/ 1418493 h 2332893"/>
              <a:gd name="connsiteX91" fmla="*/ 1864276 w 2462238"/>
              <a:gd name="connsiteY91" fmla="*/ 1406770 h 2332893"/>
              <a:gd name="connsiteX92" fmla="*/ 1899445 w 2462238"/>
              <a:gd name="connsiteY92" fmla="*/ 1395047 h 2332893"/>
              <a:gd name="connsiteX93" fmla="*/ 1934614 w 2462238"/>
              <a:gd name="connsiteY93" fmla="*/ 1383324 h 2332893"/>
              <a:gd name="connsiteX94" fmla="*/ 2004953 w 2462238"/>
              <a:gd name="connsiteY94" fmla="*/ 1348154 h 2332893"/>
              <a:gd name="connsiteX95" fmla="*/ 2040122 w 2462238"/>
              <a:gd name="connsiteY95" fmla="*/ 1324708 h 2332893"/>
              <a:gd name="connsiteX96" fmla="*/ 2075291 w 2462238"/>
              <a:gd name="connsiteY96" fmla="*/ 1312985 h 2332893"/>
              <a:gd name="connsiteX97" fmla="*/ 2145630 w 2462238"/>
              <a:gd name="connsiteY97" fmla="*/ 1266093 h 2332893"/>
              <a:gd name="connsiteX98" fmla="*/ 2215968 w 2462238"/>
              <a:gd name="connsiteY98" fmla="*/ 1230924 h 2332893"/>
              <a:gd name="connsiteX99" fmla="*/ 2286306 w 2462238"/>
              <a:gd name="connsiteY99" fmla="*/ 1195754 h 2332893"/>
              <a:gd name="connsiteX100" fmla="*/ 2298030 w 2462238"/>
              <a:gd name="connsiteY100" fmla="*/ 1137139 h 233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462238" h="2332893">
                <a:moveTo>
                  <a:pt x="2298030" y="1137139"/>
                </a:moveTo>
                <a:cubicBezTo>
                  <a:pt x="2317568" y="1121508"/>
                  <a:pt x="2339907" y="1108845"/>
                  <a:pt x="2356645" y="1090247"/>
                </a:cubicBezTo>
                <a:cubicBezTo>
                  <a:pt x="2375496" y="1069302"/>
                  <a:pt x="2387906" y="1043354"/>
                  <a:pt x="2403537" y="1019908"/>
                </a:cubicBezTo>
                <a:cubicBezTo>
                  <a:pt x="2411352" y="1008185"/>
                  <a:pt x="2417020" y="994701"/>
                  <a:pt x="2426983" y="984739"/>
                </a:cubicBezTo>
                <a:lnTo>
                  <a:pt x="2450430" y="961293"/>
                </a:lnTo>
                <a:cubicBezTo>
                  <a:pt x="2466216" y="866575"/>
                  <a:pt x="2469670" y="913505"/>
                  <a:pt x="2438706" y="820616"/>
                </a:cubicBezTo>
                <a:lnTo>
                  <a:pt x="2426983" y="785447"/>
                </a:lnTo>
                <a:cubicBezTo>
                  <a:pt x="2423075" y="719016"/>
                  <a:pt x="2420786" y="652470"/>
                  <a:pt x="2415260" y="586154"/>
                </a:cubicBezTo>
                <a:cubicBezTo>
                  <a:pt x="2408487" y="504873"/>
                  <a:pt x="2406024" y="521144"/>
                  <a:pt x="2391814" y="457200"/>
                </a:cubicBezTo>
                <a:cubicBezTo>
                  <a:pt x="2356065" y="296326"/>
                  <a:pt x="2399790" y="473391"/>
                  <a:pt x="2368368" y="363416"/>
                </a:cubicBezTo>
                <a:cubicBezTo>
                  <a:pt x="2363942" y="347924"/>
                  <a:pt x="2361740" y="331809"/>
                  <a:pt x="2356645" y="316524"/>
                </a:cubicBezTo>
                <a:cubicBezTo>
                  <a:pt x="2349990" y="296560"/>
                  <a:pt x="2340391" y="277685"/>
                  <a:pt x="2333199" y="257908"/>
                </a:cubicBezTo>
                <a:cubicBezTo>
                  <a:pt x="2302410" y="173236"/>
                  <a:pt x="2328950" y="206766"/>
                  <a:pt x="2286306" y="164124"/>
                </a:cubicBezTo>
                <a:cubicBezTo>
                  <a:pt x="2278491" y="148493"/>
                  <a:pt x="2274048" y="130656"/>
                  <a:pt x="2262860" y="117231"/>
                </a:cubicBezTo>
                <a:cubicBezTo>
                  <a:pt x="2253840" y="106407"/>
                  <a:pt x="2239156" y="101974"/>
                  <a:pt x="2227691" y="93785"/>
                </a:cubicBezTo>
                <a:cubicBezTo>
                  <a:pt x="2211792" y="82429"/>
                  <a:pt x="2198275" y="67354"/>
                  <a:pt x="2180799" y="58616"/>
                </a:cubicBezTo>
                <a:cubicBezTo>
                  <a:pt x="2127741" y="32087"/>
                  <a:pt x="2074856" y="29466"/>
                  <a:pt x="2016676" y="23447"/>
                </a:cubicBezTo>
                <a:lnTo>
                  <a:pt x="1770491" y="0"/>
                </a:lnTo>
                <a:cubicBezTo>
                  <a:pt x="1711876" y="3908"/>
                  <a:pt x="1653149" y="6405"/>
                  <a:pt x="1594645" y="11724"/>
                </a:cubicBezTo>
                <a:cubicBezTo>
                  <a:pt x="1553238" y="15488"/>
                  <a:pt x="1496138" y="25799"/>
                  <a:pt x="1453968" y="35170"/>
                </a:cubicBezTo>
                <a:cubicBezTo>
                  <a:pt x="1438240" y="38665"/>
                  <a:pt x="1422707" y="42985"/>
                  <a:pt x="1407076" y="46893"/>
                </a:cubicBezTo>
                <a:cubicBezTo>
                  <a:pt x="1387537" y="66431"/>
                  <a:pt x="1366656" y="84713"/>
                  <a:pt x="1348460" y="105508"/>
                </a:cubicBezTo>
                <a:cubicBezTo>
                  <a:pt x="1339182" y="116111"/>
                  <a:pt x="1333815" y="129675"/>
                  <a:pt x="1325014" y="140677"/>
                </a:cubicBezTo>
                <a:cubicBezTo>
                  <a:pt x="1318109" y="149308"/>
                  <a:pt x="1308473" y="155493"/>
                  <a:pt x="1301568" y="164124"/>
                </a:cubicBezTo>
                <a:cubicBezTo>
                  <a:pt x="1292767" y="175126"/>
                  <a:pt x="1286576" y="188022"/>
                  <a:pt x="1278122" y="199293"/>
                </a:cubicBezTo>
                <a:cubicBezTo>
                  <a:pt x="1194571" y="310695"/>
                  <a:pt x="1260796" y="213560"/>
                  <a:pt x="1207783" y="293077"/>
                </a:cubicBezTo>
                <a:cubicBezTo>
                  <a:pt x="1186290" y="357558"/>
                  <a:pt x="1208974" y="299785"/>
                  <a:pt x="1172614" y="363416"/>
                </a:cubicBezTo>
                <a:cubicBezTo>
                  <a:pt x="1163944" y="378589"/>
                  <a:pt x="1156052" y="394245"/>
                  <a:pt x="1149168" y="410308"/>
                </a:cubicBezTo>
                <a:cubicBezTo>
                  <a:pt x="1144300" y="421666"/>
                  <a:pt x="1143803" y="434881"/>
                  <a:pt x="1137445" y="445477"/>
                </a:cubicBezTo>
                <a:cubicBezTo>
                  <a:pt x="1131758" y="454955"/>
                  <a:pt x="1121814" y="461108"/>
                  <a:pt x="1113999" y="468924"/>
                </a:cubicBezTo>
                <a:lnTo>
                  <a:pt x="1078830" y="574431"/>
                </a:lnTo>
                <a:cubicBezTo>
                  <a:pt x="1074922" y="586154"/>
                  <a:pt x="1072632" y="598547"/>
                  <a:pt x="1067106" y="609600"/>
                </a:cubicBezTo>
                <a:cubicBezTo>
                  <a:pt x="1042852" y="658110"/>
                  <a:pt x="1034699" y="668889"/>
                  <a:pt x="1020214" y="726831"/>
                </a:cubicBezTo>
                <a:cubicBezTo>
                  <a:pt x="1016306" y="742462"/>
                  <a:pt x="1012917" y="758232"/>
                  <a:pt x="1008491" y="773724"/>
                </a:cubicBezTo>
                <a:cubicBezTo>
                  <a:pt x="1000757" y="800792"/>
                  <a:pt x="983231" y="845212"/>
                  <a:pt x="973322" y="867508"/>
                </a:cubicBezTo>
                <a:cubicBezTo>
                  <a:pt x="966224" y="883477"/>
                  <a:pt x="956760" y="898337"/>
                  <a:pt x="949876" y="914400"/>
                </a:cubicBezTo>
                <a:cubicBezTo>
                  <a:pt x="927049" y="967665"/>
                  <a:pt x="953697" y="934027"/>
                  <a:pt x="914706" y="973016"/>
                </a:cubicBezTo>
                <a:cubicBezTo>
                  <a:pt x="882288" y="1070270"/>
                  <a:pt x="936710" y="917287"/>
                  <a:pt x="856091" y="1078524"/>
                </a:cubicBezTo>
                <a:cubicBezTo>
                  <a:pt x="848276" y="1094155"/>
                  <a:pt x="839529" y="1109353"/>
                  <a:pt x="832645" y="1125416"/>
                </a:cubicBezTo>
                <a:cubicBezTo>
                  <a:pt x="827777" y="1136774"/>
                  <a:pt x="826923" y="1149783"/>
                  <a:pt x="820922" y="1160585"/>
                </a:cubicBezTo>
                <a:cubicBezTo>
                  <a:pt x="807237" y="1185218"/>
                  <a:pt x="782941" y="1204191"/>
                  <a:pt x="774030" y="1230924"/>
                </a:cubicBezTo>
                <a:lnTo>
                  <a:pt x="738860" y="1336431"/>
                </a:lnTo>
                <a:cubicBezTo>
                  <a:pt x="734952" y="1348154"/>
                  <a:pt x="735875" y="1362862"/>
                  <a:pt x="727137" y="1371600"/>
                </a:cubicBezTo>
                <a:cubicBezTo>
                  <a:pt x="693729" y="1405010"/>
                  <a:pt x="712887" y="1388916"/>
                  <a:pt x="668522" y="1418493"/>
                </a:cubicBezTo>
                <a:cubicBezTo>
                  <a:pt x="660707" y="1430216"/>
                  <a:pt x="655679" y="1444384"/>
                  <a:pt x="645076" y="1453662"/>
                </a:cubicBezTo>
                <a:cubicBezTo>
                  <a:pt x="623869" y="1472218"/>
                  <a:pt x="598183" y="1484923"/>
                  <a:pt x="574737" y="1500554"/>
                </a:cubicBezTo>
                <a:cubicBezTo>
                  <a:pt x="563014" y="1508369"/>
                  <a:pt x="552934" y="1519544"/>
                  <a:pt x="539568" y="1524000"/>
                </a:cubicBezTo>
                <a:cubicBezTo>
                  <a:pt x="516122" y="1531816"/>
                  <a:pt x="493206" y="1541453"/>
                  <a:pt x="469230" y="1547447"/>
                </a:cubicBezTo>
                <a:cubicBezTo>
                  <a:pt x="453599" y="1551355"/>
                  <a:pt x="437770" y="1554540"/>
                  <a:pt x="422337" y="1559170"/>
                </a:cubicBezTo>
                <a:cubicBezTo>
                  <a:pt x="422332" y="1559172"/>
                  <a:pt x="334417" y="1588477"/>
                  <a:pt x="316830" y="1594339"/>
                </a:cubicBezTo>
                <a:cubicBezTo>
                  <a:pt x="316828" y="1594340"/>
                  <a:pt x="246494" y="1617784"/>
                  <a:pt x="246491" y="1617785"/>
                </a:cubicBezTo>
                <a:cubicBezTo>
                  <a:pt x="188546" y="1646757"/>
                  <a:pt x="216178" y="1635705"/>
                  <a:pt x="164430" y="1652954"/>
                </a:cubicBezTo>
                <a:cubicBezTo>
                  <a:pt x="156614" y="1660769"/>
                  <a:pt x="150461" y="1670713"/>
                  <a:pt x="140983" y="1676400"/>
                </a:cubicBezTo>
                <a:cubicBezTo>
                  <a:pt x="130387" y="1682758"/>
                  <a:pt x="114552" y="1679386"/>
                  <a:pt x="105814" y="1688124"/>
                </a:cubicBezTo>
                <a:cubicBezTo>
                  <a:pt x="31887" y="1762051"/>
                  <a:pt x="76682" y="1734664"/>
                  <a:pt x="47199" y="1793631"/>
                </a:cubicBezTo>
                <a:cubicBezTo>
                  <a:pt x="40898" y="1806233"/>
                  <a:pt x="31568" y="1817077"/>
                  <a:pt x="23753" y="1828800"/>
                </a:cubicBezTo>
                <a:cubicBezTo>
                  <a:pt x="-11442" y="1934383"/>
                  <a:pt x="-484" y="1867788"/>
                  <a:pt x="12030" y="1992924"/>
                </a:cubicBezTo>
                <a:cubicBezTo>
                  <a:pt x="15304" y="2025661"/>
                  <a:pt x="11362" y="2120541"/>
                  <a:pt x="35476" y="2168770"/>
                </a:cubicBezTo>
                <a:cubicBezTo>
                  <a:pt x="41777" y="2181372"/>
                  <a:pt x="48959" y="2193976"/>
                  <a:pt x="58922" y="2203939"/>
                </a:cubicBezTo>
                <a:cubicBezTo>
                  <a:pt x="68885" y="2213902"/>
                  <a:pt x="81216" y="2221663"/>
                  <a:pt x="94091" y="2227385"/>
                </a:cubicBezTo>
                <a:cubicBezTo>
                  <a:pt x="116675" y="2237422"/>
                  <a:pt x="140984" y="2243016"/>
                  <a:pt x="164430" y="2250831"/>
                </a:cubicBezTo>
                <a:lnTo>
                  <a:pt x="199599" y="2262554"/>
                </a:lnTo>
                <a:lnTo>
                  <a:pt x="269937" y="2286000"/>
                </a:lnTo>
                <a:cubicBezTo>
                  <a:pt x="281660" y="2289908"/>
                  <a:pt x="292917" y="2295693"/>
                  <a:pt x="305106" y="2297724"/>
                </a:cubicBezTo>
                <a:cubicBezTo>
                  <a:pt x="328552" y="2301632"/>
                  <a:pt x="351893" y="2306235"/>
                  <a:pt x="375445" y="2309447"/>
                </a:cubicBezTo>
                <a:cubicBezTo>
                  <a:pt x="437877" y="2317960"/>
                  <a:pt x="563014" y="2332893"/>
                  <a:pt x="563014" y="2332893"/>
                </a:cubicBezTo>
                <a:cubicBezTo>
                  <a:pt x="639893" y="2328088"/>
                  <a:pt x="730687" y="2330860"/>
                  <a:pt x="809199" y="2309447"/>
                </a:cubicBezTo>
                <a:cubicBezTo>
                  <a:pt x="833042" y="2302944"/>
                  <a:pt x="858973" y="2299709"/>
                  <a:pt x="879537" y="2286000"/>
                </a:cubicBezTo>
                <a:cubicBezTo>
                  <a:pt x="924988" y="2255699"/>
                  <a:pt x="901340" y="2267009"/>
                  <a:pt x="949876" y="2250831"/>
                </a:cubicBezTo>
                <a:cubicBezTo>
                  <a:pt x="961599" y="2243016"/>
                  <a:pt x="972443" y="2233686"/>
                  <a:pt x="985045" y="2227385"/>
                </a:cubicBezTo>
                <a:cubicBezTo>
                  <a:pt x="1082116" y="2178850"/>
                  <a:pt x="954594" y="2259409"/>
                  <a:pt x="1055383" y="2192216"/>
                </a:cubicBezTo>
                <a:cubicBezTo>
                  <a:pt x="1072790" y="2166106"/>
                  <a:pt x="1078415" y="2152689"/>
                  <a:pt x="1102276" y="2133600"/>
                </a:cubicBezTo>
                <a:cubicBezTo>
                  <a:pt x="1113278" y="2124798"/>
                  <a:pt x="1125722" y="2117969"/>
                  <a:pt x="1137445" y="2110154"/>
                </a:cubicBezTo>
                <a:cubicBezTo>
                  <a:pt x="1166911" y="2021756"/>
                  <a:pt x="1127163" y="2130718"/>
                  <a:pt x="1172614" y="2039816"/>
                </a:cubicBezTo>
                <a:cubicBezTo>
                  <a:pt x="1178140" y="2028763"/>
                  <a:pt x="1178811" y="2015700"/>
                  <a:pt x="1184337" y="2004647"/>
                </a:cubicBezTo>
                <a:cubicBezTo>
                  <a:pt x="1190638" y="1992045"/>
                  <a:pt x="1201482" y="1982079"/>
                  <a:pt x="1207783" y="1969477"/>
                </a:cubicBezTo>
                <a:cubicBezTo>
                  <a:pt x="1256312" y="1872419"/>
                  <a:pt x="1175766" y="1999915"/>
                  <a:pt x="1242953" y="1899139"/>
                </a:cubicBezTo>
                <a:lnTo>
                  <a:pt x="1278122" y="1793631"/>
                </a:lnTo>
                <a:cubicBezTo>
                  <a:pt x="1282030" y="1781908"/>
                  <a:pt x="1282990" y="1768744"/>
                  <a:pt x="1289845" y="1758462"/>
                </a:cubicBezTo>
                <a:lnTo>
                  <a:pt x="1313291" y="1723293"/>
                </a:lnTo>
                <a:cubicBezTo>
                  <a:pt x="1317199" y="1707662"/>
                  <a:pt x="1317809" y="1690811"/>
                  <a:pt x="1325014" y="1676400"/>
                </a:cubicBezTo>
                <a:cubicBezTo>
                  <a:pt x="1332615" y="1661197"/>
                  <a:pt x="1365713" y="1620395"/>
                  <a:pt x="1383630" y="1606062"/>
                </a:cubicBezTo>
                <a:cubicBezTo>
                  <a:pt x="1394632" y="1597261"/>
                  <a:pt x="1407334" y="1590805"/>
                  <a:pt x="1418799" y="1582616"/>
                </a:cubicBezTo>
                <a:cubicBezTo>
                  <a:pt x="1434698" y="1571260"/>
                  <a:pt x="1450681" y="1559955"/>
                  <a:pt x="1465691" y="1547447"/>
                </a:cubicBezTo>
                <a:cubicBezTo>
                  <a:pt x="1474182" y="1540371"/>
                  <a:pt x="1479659" y="1529687"/>
                  <a:pt x="1489137" y="1524000"/>
                </a:cubicBezTo>
                <a:cubicBezTo>
                  <a:pt x="1499733" y="1517642"/>
                  <a:pt x="1512948" y="1517145"/>
                  <a:pt x="1524306" y="1512277"/>
                </a:cubicBezTo>
                <a:cubicBezTo>
                  <a:pt x="1540369" y="1505393"/>
                  <a:pt x="1554620" y="1494357"/>
                  <a:pt x="1571199" y="1488831"/>
                </a:cubicBezTo>
                <a:cubicBezTo>
                  <a:pt x="1601769" y="1478641"/>
                  <a:pt x="1634413" y="1475575"/>
                  <a:pt x="1664983" y="1465385"/>
                </a:cubicBezTo>
                <a:cubicBezTo>
                  <a:pt x="1676706" y="1461477"/>
                  <a:pt x="1688165" y="1456659"/>
                  <a:pt x="1700153" y="1453662"/>
                </a:cubicBezTo>
                <a:cubicBezTo>
                  <a:pt x="1719483" y="1448829"/>
                  <a:pt x="1739545" y="1447182"/>
                  <a:pt x="1758768" y="1441939"/>
                </a:cubicBezTo>
                <a:cubicBezTo>
                  <a:pt x="1782611" y="1435436"/>
                  <a:pt x="1805660" y="1426308"/>
                  <a:pt x="1829106" y="1418493"/>
                </a:cubicBezTo>
                <a:lnTo>
                  <a:pt x="1864276" y="1406770"/>
                </a:lnTo>
                <a:lnTo>
                  <a:pt x="1899445" y="1395047"/>
                </a:lnTo>
                <a:lnTo>
                  <a:pt x="1934614" y="1383324"/>
                </a:lnTo>
                <a:cubicBezTo>
                  <a:pt x="2035393" y="1316135"/>
                  <a:pt x="1907890" y="1396685"/>
                  <a:pt x="2004953" y="1348154"/>
                </a:cubicBezTo>
                <a:cubicBezTo>
                  <a:pt x="2017555" y="1341853"/>
                  <a:pt x="2027520" y="1331009"/>
                  <a:pt x="2040122" y="1324708"/>
                </a:cubicBezTo>
                <a:cubicBezTo>
                  <a:pt x="2051175" y="1319182"/>
                  <a:pt x="2064489" y="1318986"/>
                  <a:pt x="2075291" y="1312985"/>
                </a:cubicBezTo>
                <a:cubicBezTo>
                  <a:pt x="2099924" y="1299300"/>
                  <a:pt x="2118897" y="1275004"/>
                  <a:pt x="2145630" y="1266093"/>
                </a:cubicBezTo>
                <a:cubicBezTo>
                  <a:pt x="2234021" y="1236629"/>
                  <a:pt x="2125074" y="1276372"/>
                  <a:pt x="2215968" y="1230924"/>
                </a:cubicBezTo>
                <a:cubicBezTo>
                  <a:pt x="2254104" y="1211855"/>
                  <a:pt x="2252712" y="1229348"/>
                  <a:pt x="2286306" y="1195754"/>
                </a:cubicBezTo>
                <a:lnTo>
                  <a:pt x="2298030" y="1137139"/>
                </a:lnTo>
                <a:close/>
              </a:path>
            </a:pathLst>
          </a:custGeom>
          <a:noFill/>
          <a:ln>
            <a:solidFill>
              <a:srgbClr val="FD8363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337009" y="3128765"/>
            <a:ext cx="939420" cy="1139759"/>
            <a:chOff x="6619912" y="3730968"/>
            <a:chExt cx="1060375" cy="128650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0" t="9363" r="9022" b="15335"/>
            <a:stretch/>
          </p:blipFill>
          <p:spPr>
            <a:xfrm>
              <a:off x="6619913" y="3730968"/>
              <a:ext cx="1060374" cy="106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912" y="4797768"/>
              <a:ext cx="972163" cy="219709"/>
            </a:xfrm>
            <a:prstGeom prst="rect">
              <a:avLst/>
            </a:prstGeom>
          </p:spPr>
        </p:pic>
      </p:grpSp>
      <p:sp>
        <p:nvSpPr>
          <p:cNvPr id="12" name="Freeform 11"/>
          <p:cNvSpPr/>
          <p:nvPr/>
        </p:nvSpPr>
        <p:spPr>
          <a:xfrm>
            <a:off x="5216769" y="2989385"/>
            <a:ext cx="2239771" cy="1617784"/>
          </a:xfrm>
          <a:custGeom>
            <a:avLst/>
            <a:gdLst>
              <a:gd name="connsiteX0" fmla="*/ 2110154 w 2239771"/>
              <a:gd name="connsiteY0" fmla="*/ 527538 h 1617784"/>
              <a:gd name="connsiteX1" fmla="*/ 2110154 w 2239771"/>
              <a:gd name="connsiteY1" fmla="*/ 269630 h 1617784"/>
              <a:gd name="connsiteX2" fmla="*/ 2098431 w 2239771"/>
              <a:gd name="connsiteY2" fmla="*/ 164123 h 1617784"/>
              <a:gd name="connsiteX3" fmla="*/ 2016369 w 2239771"/>
              <a:gd name="connsiteY3" fmla="*/ 82061 h 1617784"/>
              <a:gd name="connsiteX4" fmla="*/ 1981200 w 2239771"/>
              <a:gd name="connsiteY4" fmla="*/ 58615 h 1617784"/>
              <a:gd name="connsiteX5" fmla="*/ 1910862 w 2239771"/>
              <a:gd name="connsiteY5" fmla="*/ 35169 h 1617784"/>
              <a:gd name="connsiteX6" fmla="*/ 1793631 w 2239771"/>
              <a:gd name="connsiteY6" fmla="*/ 11723 h 1617784"/>
              <a:gd name="connsiteX7" fmla="*/ 1582616 w 2239771"/>
              <a:gd name="connsiteY7" fmla="*/ 0 h 1617784"/>
              <a:gd name="connsiteX8" fmla="*/ 1160585 w 2239771"/>
              <a:gd name="connsiteY8" fmla="*/ 11723 h 1617784"/>
              <a:gd name="connsiteX9" fmla="*/ 902677 w 2239771"/>
              <a:gd name="connsiteY9" fmla="*/ 23446 h 1617784"/>
              <a:gd name="connsiteX10" fmla="*/ 762000 w 2239771"/>
              <a:gd name="connsiteY10" fmla="*/ 35169 h 1617784"/>
              <a:gd name="connsiteX11" fmla="*/ 386862 w 2239771"/>
              <a:gd name="connsiteY11" fmla="*/ 46892 h 1617784"/>
              <a:gd name="connsiteX12" fmla="*/ 222739 w 2239771"/>
              <a:gd name="connsiteY12" fmla="*/ 82061 h 1617784"/>
              <a:gd name="connsiteX13" fmla="*/ 152400 w 2239771"/>
              <a:gd name="connsiteY13" fmla="*/ 105507 h 1617784"/>
              <a:gd name="connsiteX14" fmla="*/ 58616 w 2239771"/>
              <a:gd name="connsiteY14" fmla="*/ 187569 h 1617784"/>
              <a:gd name="connsiteX15" fmla="*/ 35169 w 2239771"/>
              <a:gd name="connsiteY15" fmla="*/ 211015 h 1617784"/>
              <a:gd name="connsiteX16" fmla="*/ 11723 w 2239771"/>
              <a:gd name="connsiteY16" fmla="*/ 328246 h 1617784"/>
              <a:gd name="connsiteX17" fmla="*/ 0 w 2239771"/>
              <a:gd name="connsiteY17" fmla="*/ 375138 h 1617784"/>
              <a:gd name="connsiteX18" fmla="*/ 23446 w 2239771"/>
              <a:gd name="connsiteY18" fmla="*/ 644769 h 1617784"/>
              <a:gd name="connsiteX19" fmla="*/ 58616 w 2239771"/>
              <a:gd name="connsiteY19" fmla="*/ 867507 h 1617784"/>
              <a:gd name="connsiteX20" fmla="*/ 70339 w 2239771"/>
              <a:gd name="connsiteY20" fmla="*/ 926123 h 1617784"/>
              <a:gd name="connsiteX21" fmla="*/ 82062 w 2239771"/>
              <a:gd name="connsiteY21" fmla="*/ 1019907 h 1617784"/>
              <a:gd name="connsiteX22" fmla="*/ 117231 w 2239771"/>
              <a:gd name="connsiteY22" fmla="*/ 1160584 h 1617784"/>
              <a:gd name="connsiteX23" fmla="*/ 152400 w 2239771"/>
              <a:gd name="connsiteY23" fmla="*/ 1172307 h 1617784"/>
              <a:gd name="connsiteX24" fmla="*/ 187569 w 2239771"/>
              <a:gd name="connsiteY24" fmla="*/ 1195753 h 1617784"/>
              <a:gd name="connsiteX25" fmla="*/ 246185 w 2239771"/>
              <a:gd name="connsiteY25" fmla="*/ 1207477 h 1617784"/>
              <a:gd name="connsiteX26" fmla="*/ 433754 w 2239771"/>
              <a:gd name="connsiteY26" fmla="*/ 1230923 h 1617784"/>
              <a:gd name="connsiteX27" fmla="*/ 621323 w 2239771"/>
              <a:gd name="connsiteY27" fmla="*/ 1266092 h 1617784"/>
              <a:gd name="connsiteX28" fmla="*/ 738554 w 2239771"/>
              <a:gd name="connsiteY28" fmla="*/ 1277815 h 1617784"/>
              <a:gd name="connsiteX29" fmla="*/ 890954 w 2239771"/>
              <a:gd name="connsiteY29" fmla="*/ 1312984 h 1617784"/>
              <a:gd name="connsiteX30" fmla="*/ 937846 w 2239771"/>
              <a:gd name="connsiteY30" fmla="*/ 1324707 h 1617784"/>
              <a:gd name="connsiteX31" fmla="*/ 1019908 w 2239771"/>
              <a:gd name="connsiteY31" fmla="*/ 1336430 h 1617784"/>
              <a:gd name="connsiteX32" fmla="*/ 1113693 w 2239771"/>
              <a:gd name="connsiteY32" fmla="*/ 1359877 h 1617784"/>
              <a:gd name="connsiteX33" fmla="*/ 1184031 w 2239771"/>
              <a:gd name="connsiteY33" fmla="*/ 1383323 h 1617784"/>
              <a:gd name="connsiteX34" fmla="*/ 1289539 w 2239771"/>
              <a:gd name="connsiteY34" fmla="*/ 1441938 h 1617784"/>
              <a:gd name="connsiteX35" fmla="*/ 1359877 w 2239771"/>
              <a:gd name="connsiteY35" fmla="*/ 1488830 h 1617784"/>
              <a:gd name="connsiteX36" fmla="*/ 1465385 w 2239771"/>
              <a:gd name="connsiteY36" fmla="*/ 1524000 h 1617784"/>
              <a:gd name="connsiteX37" fmla="*/ 1500554 w 2239771"/>
              <a:gd name="connsiteY37" fmla="*/ 1535723 h 1617784"/>
              <a:gd name="connsiteX38" fmla="*/ 1535723 w 2239771"/>
              <a:gd name="connsiteY38" fmla="*/ 1547446 h 1617784"/>
              <a:gd name="connsiteX39" fmla="*/ 1582616 w 2239771"/>
              <a:gd name="connsiteY39" fmla="*/ 1559169 h 1617784"/>
              <a:gd name="connsiteX40" fmla="*/ 1652954 w 2239771"/>
              <a:gd name="connsiteY40" fmla="*/ 1582615 h 1617784"/>
              <a:gd name="connsiteX41" fmla="*/ 1699846 w 2239771"/>
              <a:gd name="connsiteY41" fmla="*/ 1594338 h 1617784"/>
              <a:gd name="connsiteX42" fmla="*/ 1770185 w 2239771"/>
              <a:gd name="connsiteY42" fmla="*/ 1606061 h 1617784"/>
              <a:gd name="connsiteX43" fmla="*/ 1828800 w 2239771"/>
              <a:gd name="connsiteY43" fmla="*/ 1617784 h 1617784"/>
              <a:gd name="connsiteX44" fmla="*/ 2110154 w 2239771"/>
              <a:gd name="connsiteY44" fmla="*/ 1606061 h 1617784"/>
              <a:gd name="connsiteX45" fmla="*/ 2145323 w 2239771"/>
              <a:gd name="connsiteY45" fmla="*/ 1594338 h 1617784"/>
              <a:gd name="connsiteX46" fmla="*/ 2203939 w 2239771"/>
              <a:gd name="connsiteY46" fmla="*/ 1524000 h 1617784"/>
              <a:gd name="connsiteX47" fmla="*/ 2215662 w 2239771"/>
              <a:gd name="connsiteY47" fmla="*/ 1113692 h 1617784"/>
              <a:gd name="connsiteX48" fmla="*/ 2180493 w 2239771"/>
              <a:gd name="connsiteY48" fmla="*/ 867507 h 1617784"/>
              <a:gd name="connsiteX49" fmla="*/ 2168769 w 2239771"/>
              <a:gd name="connsiteY49" fmla="*/ 785446 h 1617784"/>
              <a:gd name="connsiteX50" fmla="*/ 2133600 w 2239771"/>
              <a:gd name="connsiteY50" fmla="*/ 668215 h 1617784"/>
              <a:gd name="connsiteX51" fmla="*/ 2121877 w 2239771"/>
              <a:gd name="connsiteY51" fmla="*/ 621323 h 1617784"/>
              <a:gd name="connsiteX52" fmla="*/ 2110154 w 2239771"/>
              <a:gd name="connsiteY52" fmla="*/ 527538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239771" h="1617784">
                <a:moveTo>
                  <a:pt x="2110154" y="527538"/>
                </a:moveTo>
                <a:cubicBezTo>
                  <a:pt x="2108200" y="468923"/>
                  <a:pt x="2110154" y="553279"/>
                  <a:pt x="2110154" y="269630"/>
                </a:cubicBezTo>
                <a:cubicBezTo>
                  <a:pt x="2110154" y="234245"/>
                  <a:pt x="2104248" y="199027"/>
                  <a:pt x="2098431" y="164123"/>
                </a:cubicBezTo>
                <a:cubicBezTo>
                  <a:pt x="2089403" y="109957"/>
                  <a:pt x="2070524" y="118164"/>
                  <a:pt x="2016369" y="82061"/>
                </a:cubicBezTo>
                <a:cubicBezTo>
                  <a:pt x="2004646" y="74246"/>
                  <a:pt x="1994566" y="63070"/>
                  <a:pt x="1981200" y="58615"/>
                </a:cubicBezTo>
                <a:cubicBezTo>
                  <a:pt x="1957754" y="50800"/>
                  <a:pt x="1934838" y="41163"/>
                  <a:pt x="1910862" y="35169"/>
                </a:cubicBezTo>
                <a:cubicBezTo>
                  <a:pt x="1870136" y="24988"/>
                  <a:pt x="1836745" y="15316"/>
                  <a:pt x="1793631" y="11723"/>
                </a:cubicBezTo>
                <a:cubicBezTo>
                  <a:pt x="1723428" y="5873"/>
                  <a:pt x="1652954" y="3908"/>
                  <a:pt x="1582616" y="0"/>
                </a:cubicBezTo>
                <a:lnTo>
                  <a:pt x="1160585" y="11723"/>
                </a:lnTo>
                <a:cubicBezTo>
                  <a:pt x="1074578" y="14689"/>
                  <a:pt x="988587" y="18393"/>
                  <a:pt x="902677" y="23446"/>
                </a:cubicBezTo>
                <a:cubicBezTo>
                  <a:pt x="855703" y="26209"/>
                  <a:pt x="809006" y="33032"/>
                  <a:pt x="762000" y="35169"/>
                </a:cubicBezTo>
                <a:cubicBezTo>
                  <a:pt x="637022" y="40850"/>
                  <a:pt x="511908" y="42984"/>
                  <a:pt x="386862" y="46892"/>
                </a:cubicBezTo>
                <a:cubicBezTo>
                  <a:pt x="327831" y="56730"/>
                  <a:pt x="281164" y="62586"/>
                  <a:pt x="222739" y="82061"/>
                </a:cubicBezTo>
                <a:cubicBezTo>
                  <a:pt x="199293" y="89876"/>
                  <a:pt x="172964" y="91798"/>
                  <a:pt x="152400" y="105507"/>
                </a:cubicBezTo>
                <a:cubicBezTo>
                  <a:pt x="94238" y="144281"/>
                  <a:pt x="127197" y="118988"/>
                  <a:pt x="58616" y="187569"/>
                </a:cubicBezTo>
                <a:lnTo>
                  <a:pt x="35169" y="211015"/>
                </a:lnTo>
                <a:cubicBezTo>
                  <a:pt x="11094" y="283241"/>
                  <a:pt x="33276" y="209704"/>
                  <a:pt x="11723" y="328246"/>
                </a:cubicBezTo>
                <a:cubicBezTo>
                  <a:pt x="8841" y="344098"/>
                  <a:pt x="3908" y="359507"/>
                  <a:pt x="0" y="375138"/>
                </a:cubicBezTo>
                <a:cubicBezTo>
                  <a:pt x="7815" y="465015"/>
                  <a:pt x="10688" y="555460"/>
                  <a:pt x="23446" y="644769"/>
                </a:cubicBezTo>
                <a:cubicBezTo>
                  <a:pt x="33760" y="716966"/>
                  <a:pt x="44618" y="797514"/>
                  <a:pt x="58616" y="867507"/>
                </a:cubicBezTo>
                <a:cubicBezTo>
                  <a:pt x="62524" y="887046"/>
                  <a:pt x="67309" y="906429"/>
                  <a:pt x="70339" y="926123"/>
                </a:cubicBezTo>
                <a:cubicBezTo>
                  <a:pt x="75129" y="957261"/>
                  <a:pt x="78381" y="988618"/>
                  <a:pt x="82062" y="1019907"/>
                </a:cubicBezTo>
                <a:cubicBezTo>
                  <a:pt x="86368" y="1056512"/>
                  <a:pt x="77729" y="1128982"/>
                  <a:pt x="117231" y="1160584"/>
                </a:cubicBezTo>
                <a:cubicBezTo>
                  <a:pt x="126880" y="1168303"/>
                  <a:pt x="141347" y="1166781"/>
                  <a:pt x="152400" y="1172307"/>
                </a:cubicBezTo>
                <a:cubicBezTo>
                  <a:pt x="165002" y="1178608"/>
                  <a:pt x="174377" y="1190806"/>
                  <a:pt x="187569" y="1195753"/>
                </a:cubicBezTo>
                <a:cubicBezTo>
                  <a:pt x="206226" y="1202749"/>
                  <a:pt x="226581" y="1203912"/>
                  <a:pt x="246185" y="1207477"/>
                </a:cubicBezTo>
                <a:cubicBezTo>
                  <a:pt x="335055" y="1223636"/>
                  <a:pt x="326256" y="1220173"/>
                  <a:pt x="433754" y="1230923"/>
                </a:cubicBezTo>
                <a:cubicBezTo>
                  <a:pt x="472162" y="1238605"/>
                  <a:pt x="572593" y="1260001"/>
                  <a:pt x="621323" y="1266092"/>
                </a:cubicBezTo>
                <a:cubicBezTo>
                  <a:pt x="660292" y="1270963"/>
                  <a:pt x="699477" y="1273907"/>
                  <a:pt x="738554" y="1277815"/>
                </a:cubicBezTo>
                <a:cubicBezTo>
                  <a:pt x="828766" y="1295857"/>
                  <a:pt x="777841" y="1284706"/>
                  <a:pt x="890954" y="1312984"/>
                </a:cubicBezTo>
                <a:cubicBezTo>
                  <a:pt x="906585" y="1316892"/>
                  <a:pt x="921896" y="1322428"/>
                  <a:pt x="937846" y="1324707"/>
                </a:cubicBezTo>
                <a:lnTo>
                  <a:pt x="1019908" y="1336430"/>
                </a:lnTo>
                <a:cubicBezTo>
                  <a:pt x="1126618" y="1372000"/>
                  <a:pt x="958082" y="1317437"/>
                  <a:pt x="1113693" y="1359877"/>
                </a:cubicBezTo>
                <a:cubicBezTo>
                  <a:pt x="1137536" y="1366380"/>
                  <a:pt x="1163467" y="1369614"/>
                  <a:pt x="1184031" y="1383323"/>
                </a:cubicBezTo>
                <a:cubicBezTo>
                  <a:pt x="1264651" y="1437070"/>
                  <a:pt x="1227636" y="1421304"/>
                  <a:pt x="1289539" y="1441938"/>
                </a:cubicBezTo>
                <a:cubicBezTo>
                  <a:pt x="1312985" y="1457569"/>
                  <a:pt x="1333145" y="1479919"/>
                  <a:pt x="1359877" y="1488830"/>
                </a:cubicBezTo>
                <a:lnTo>
                  <a:pt x="1465385" y="1524000"/>
                </a:lnTo>
                <a:lnTo>
                  <a:pt x="1500554" y="1535723"/>
                </a:lnTo>
                <a:cubicBezTo>
                  <a:pt x="1512277" y="1539631"/>
                  <a:pt x="1523735" y="1544449"/>
                  <a:pt x="1535723" y="1547446"/>
                </a:cubicBezTo>
                <a:cubicBezTo>
                  <a:pt x="1551354" y="1551354"/>
                  <a:pt x="1567183" y="1554539"/>
                  <a:pt x="1582616" y="1559169"/>
                </a:cubicBezTo>
                <a:cubicBezTo>
                  <a:pt x="1606288" y="1566271"/>
                  <a:pt x="1628978" y="1576621"/>
                  <a:pt x="1652954" y="1582615"/>
                </a:cubicBezTo>
                <a:cubicBezTo>
                  <a:pt x="1668585" y="1586523"/>
                  <a:pt x="1684047" y="1591178"/>
                  <a:pt x="1699846" y="1594338"/>
                </a:cubicBezTo>
                <a:cubicBezTo>
                  <a:pt x="1723154" y="1599000"/>
                  <a:pt x="1746799" y="1601809"/>
                  <a:pt x="1770185" y="1606061"/>
                </a:cubicBezTo>
                <a:cubicBezTo>
                  <a:pt x="1789789" y="1609625"/>
                  <a:pt x="1809262" y="1613876"/>
                  <a:pt x="1828800" y="1617784"/>
                </a:cubicBezTo>
                <a:cubicBezTo>
                  <a:pt x="1922585" y="1613876"/>
                  <a:pt x="2016544" y="1612995"/>
                  <a:pt x="2110154" y="1606061"/>
                </a:cubicBezTo>
                <a:cubicBezTo>
                  <a:pt x="2122477" y="1605148"/>
                  <a:pt x="2135041" y="1601192"/>
                  <a:pt x="2145323" y="1594338"/>
                </a:cubicBezTo>
                <a:cubicBezTo>
                  <a:pt x="2172404" y="1576284"/>
                  <a:pt x="2186638" y="1549952"/>
                  <a:pt x="2203939" y="1524000"/>
                </a:cubicBezTo>
                <a:cubicBezTo>
                  <a:pt x="2261110" y="1352485"/>
                  <a:pt x="2238017" y="1449020"/>
                  <a:pt x="2215662" y="1113692"/>
                </a:cubicBezTo>
                <a:cubicBezTo>
                  <a:pt x="2201444" y="900422"/>
                  <a:pt x="2200873" y="989784"/>
                  <a:pt x="2180493" y="867507"/>
                </a:cubicBezTo>
                <a:cubicBezTo>
                  <a:pt x="2175950" y="840252"/>
                  <a:pt x="2173712" y="812632"/>
                  <a:pt x="2168769" y="785446"/>
                </a:cubicBezTo>
                <a:cubicBezTo>
                  <a:pt x="2156362" y="717209"/>
                  <a:pt x="2153996" y="749801"/>
                  <a:pt x="2133600" y="668215"/>
                </a:cubicBezTo>
                <a:cubicBezTo>
                  <a:pt x="2129692" y="652584"/>
                  <a:pt x="2123480" y="637355"/>
                  <a:pt x="2121877" y="621323"/>
                </a:cubicBezTo>
                <a:cubicBezTo>
                  <a:pt x="2119544" y="597993"/>
                  <a:pt x="2112108" y="586153"/>
                  <a:pt x="2110154" y="527538"/>
                </a:cubicBezTo>
                <a:close/>
              </a:path>
            </a:pathLst>
          </a:cu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7" y="2771775"/>
            <a:ext cx="5257796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2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9108" y="437307"/>
            <a:ext cx="7718181" cy="94641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D2533B"/>
                </a:solidFill>
                <a:latin typeface="Calibri" charset="0"/>
                <a:ea typeface="Calibri" charset="0"/>
                <a:cs typeface="Calibri" charset="0"/>
              </a:rPr>
              <a:t>FOUR LAYERS OF ANDROID</a:t>
            </a:r>
            <a:endParaRPr lang="en-US" sz="3600" b="1" dirty="0">
              <a:solidFill>
                <a:srgbClr val="D2533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2"/>
          <a:stretch/>
        </p:blipFill>
        <p:spPr>
          <a:xfrm>
            <a:off x="359108" y="1383717"/>
            <a:ext cx="4390821" cy="2686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2929369"/>
            <a:ext cx="4501242" cy="324283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3578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13316</TotalTime>
  <Words>804</Words>
  <Application>Microsoft Macintosh PowerPoint</Application>
  <PresentationFormat>On-screen Show (4:3)</PresentationFormat>
  <Paragraphs>214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 Unicode MS</vt:lpstr>
      <vt:lpstr>Bauhaus 93</vt:lpstr>
      <vt:lpstr>Calibri</vt:lpstr>
      <vt:lpstr>Calibri Light</vt:lpstr>
      <vt:lpstr>Roboto Mono</vt:lpstr>
      <vt:lpstr>Wingdings</vt:lpstr>
      <vt:lpstr>Arial</vt:lpstr>
      <vt:lpstr>Office Theme</vt:lpstr>
      <vt:lpstr>PowerPoint Presentation</vt:lpstr>
      <vt:lpstr>PowerPoint Presentation</vt:lpstr>
      <vt:lpstr>WORK DISTRIBUTION</vt:lpstr>
      <vt:lpstr>GEDDER’S ARCHITECTURE AND TECHNOLOGIES</vt:lpstr>
      <vt:lpstr>GEDDER’S ARCHITECTURE AND TECHNOLOGIES</vt:lpstr>
      <vt:lpstr>GEDDER’S ARCHITECTURE AND TECHNOLOGIES</vt:lpstr>
      <vt:lpstr>GEDDER’S ARCHITECTURE AND TECHNOLOGIES</vt:lpstr>
      <vt:lpstr>PowerPoint Presentation</vt:lpstr>
      <vt:lpstr>FOUR LAYERS OF ANDROID</vt:lpstr>
      <vt:lpstr>FOUR PRINCIPLE CLASSES</vt:lpstr>
      <vt:lpstr>ACTIVITIES </vt:lpstr>
      <vt:lpstr>ACTIVITIES </vt:lpstr>
      <vt:lpstr>ACTIVITIES </vt:lpstr>
      <vt:lpstr>ACTIVITIES </vt:lpstr>
      <vt:lpstr>ACTIVITIES </vt:lpstr>
      <vt:lpstr>ACTIVITIES </vt:lpstr>
      <vt:lpstr>ACTIVITIES </vt:lpstr>
      <vt:lpstr>ACTIVITIES </vt:lpstr>
      <vt:lpstr>MOVING BETWEEN ACTIVITIES </vt:lpstr>
      <vt:lpstr>BROADCAST RECEIVERS</vt:lpstr>
      <vt:lpstr>BROADCAST RECEIVERS</vt:lpstr>
      <vt:lpstr>CONTENT PROVIDERS</vt:lpstr>
      <vt:lpstr>CONTENT PROVIDERS</vt:lpstr>
      <vt:lpstr>SERVICES AND MANAGERS</vt:lpstr>
      <vt:lpstr>SERVICES AND MANAGERS</vt:lpstr>
      <vt:lpstr>PowerPoint Presentation</vt:lpstr>
      <vt:lpstr>GOOGLE PLACES API</vt:lpstr>
      <vt:lpstr>GOOGLE PLACES AND AUTO COMPLETE TEXT VIEW</vt:lpstr>
      <vt:lpstr>GOOGLE MAPS (DIRECTIONS) API</vt:lpstr>
      <vt:lpstr>GOOGLE MAPS (DIRECTIONS) API</vt:lpstr>
      <vt:lpstr>GOOGLE MAPS (DIRECTIONS) API</vt:lpstr>
      <vt:lpstr>GOOGLE MAPS (DIRECTIONS) API</vt:lpstr>
      <vt:lpstr>GOOGLE MAPS (DIRECTIONS) API</vt:lpstr>
      <vt:lpstr>PowerPoint Presentation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LEARNING AS A MEANS TO DISTINGUISH AMONG PROMINENT DECISION STRATEGIES</dc:title>
  <dc:creator>Gil Dekel</dc:creator>
  <cp:lastModifiedBy>Gil Dekel</cp:lastModifiedBy>
  <cp:revision>623</cp:revision>
  <cp:lastPrinted>2017-05-17T22:06:02Z</cp:lastPrinted>
  <dcterms:created xsi:type="dcterms:W3CDTF">2016-03-01T02:57:15Z</dcterms:created>
  <dcterms:modified xsi:type="dcterms:W3CDTF">2017-05-17T23:07:15Z</dcterms:modified>
</cp:coreProperties>
</file>